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94" r:id="rId1"/>
    <p:sldMasterId id="2147483827" r:id="rId2"/>
    <p:sldMasterId id="2147483926" r:id="rId3"/>
    <p:sldMasterId id="2147483938" r:id="rId4"/>
  </p:sldMasterIdLst>
  <p:notesMasterIdLst>
    <p:notesMasterId r:id="rId72"/>
  </p:notesMasterIdLst>
  <p:handoutMasterIdLst>
    <p:handoutMasterId r:id="rId73"/>
  </p:handoutMasterIdLst>
  <p:sldIdLst>
    <p:sldId id="1243" r:id="rId5"/>
    <p:sldId id="1307" r:id="rId6"/>
    <p:sldId id="1244" r:id="rId7"/>
    <p:sldId id="1350" r:id="rId8"/>
    <p:sldId id="1248" r:id="rId9"/>
    <p:sldId id="1249" r:id="rId10"/>
    <p:sldId id="1366" r:id="rId11"/>
    <p:sldId id="1250" r:id="rId12"/>
    <p:sldId id="1251" r:id="rId13"/>
    <p:sldId id="1253" r:id="rId14"/>
    <p:sldId id="1353" r:id="rId15"/>
    <p:sldId id="1354" r:id="rId16"/>
    <p:sldId id="1342" r:id="rId17"/>
    <p:sldId id="1341" r:id="rId18"/>
    <p:sldId id="1364" r:id="rId19"/>
    <p:sldId id="1344" r:id="rId20"/>
    <p:sldId id="1356" r:id="rId21"/>
    <p:sldId id="1343" r:id="rId22"/>
    <p:sldId id="1365" r:id="rId23"/>
    <p:sldId id="1370" r:id="rId24"/>
    <p:sldId id="1345" r:id="rId25"/>
    <p:sldId id="1358" r:id="rId26"/>
    <p:sldId id="1372" r:id="rId27"/>
    <p:sldId id="1347" r:id="rId28"/>
    <p:sldId id="1359" r:id="rId29"/>
    <p:sldId id="1360" r:id="rId30"/>
    <p:sldId id="1258" r:id="rId31"/>
    <p:sldId id="1269" r:id="rId32"/>
    <p:sldId id="1268" r:id="rId33"/>
    <p:sldId id="1262" r:id="rId34"/>
    <p:sldId id="1263" r:id="rId35"/>
    <p:sldId id="1308" r:id="rId36"/>
    <p:sldId id="1267" r:id="rId37"/>
    <p:sldId id="1265" r:id="rId38"/>
    <p:sldId id="1266" r:id="rId39"/>
    <p:sldId id="1298" r:id="rId40"/>
    <p:sldId id="1299" r:id="rId41"/>
    <p:sldId id="1369" r:id="rId42"/>
    <p:sldId id="1309" r:id="rId43"/>
    <p:sldId id="1270" r:id="rId44"/>
    <p:sldId id="1271" r:id="rId45"/>
    <p:sldId id="1296" r:id="rId46"/>
    <p:sldId id="1317" r:id="rId47"/>
    <p:sldId id="1310" r:id="rId48"/>
    <p:sldId id="1273" r:id="rId49"/>
    <p:sldId id="1274" r:id="rId50"/>
    <p:sldId id="1275" r:id="rId51"/>
    <p:sldId id="1276" r:id="rId52"/>
    <p:sldId id="1311" r:id="rId53"/>
    <p:sldId id="1279" r:id="rId54"/>
    <p:sldId id="1283" r:id="rId55"/>
    <p:sldId id="1293" r:id="rId56"/>
    <p:sldId id="1312" r:id="rId57"/>
    <p:sldId id="1284" r:id="rId58"/>
    <p:sldId id="1285" r:id="rId59"/>
    <p:sldId id="1295" r:id="rId60"/>
    <p:sldId id="1318" r:id="rId61"/>
    <p:sldId id="1321" r:id="rId62"/>
    <p:sldId id="1367" r:id="rId63"/>
    <p:sldId id="1313" r:id="rId64"/>
    <p:sldId id="1287" r:id="rId65"/>
    <p:sldId id="1288" r:id="rId66"/>
    <p:sldId id="1289" r:id="rId67"/>
    <p:sldId id="1245" r:id="rId68"/>
    <p:sldId id="1246" r:id="rId69"/>
    <p:sldId id="1247" r:id="rId70"/>
    <p:sldId id="1055" r:id="rId71"/>
  </p:sldIdLst>
  <p:sldSz cx="9144000" cy="6858000" type="screen4x3"/>
  <p:notesSz cx="6858000" cy="9144000"/>
  <p:defaultTextStyle>
    <a:defPPr>
      <a:defRPr lang="en-US"/>
    </a:defPPr>
    <a:lvl1pPr algn="l" defTabSz="912813"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5613" indent="1588" algn="l" defTabSz="912813"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2813" indent="1588" algn="l" defTabSz="912813"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68425" indent="3175" algn="l" defTabSz="912813"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5625" indent="3175" algn="l" defTabSz="912813"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5BA2"/>
    <a:srgbClr val="7ECCEC"/>
    <a:srgbClr val="C82332"/>
    <a:srgbClr val="C62230"/>
    <a:srgbClr val="212121"/>
    <a:srgbClr val="0B0B0B"/>
    <a:srgbClr val="FFFFFF"/>
    <a:srgbClr val="FFF9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Objects="1">
      <p:cViewPr>
        <p:scale>
          <a:sx n="63" d="100"/>
          <a:sy n="63" d="100"/>
        </p:scale>
        <p:origin x="-2328" y="-688"/>
      </p:cViewPr>
      <p:guideLst>
        <p:guide orient="horz" pos="2160"/>
        <p:guide pos="2880"/>
      </p:guideLst>
    </p:cSldViewPr>
  </p:slideViewPr>
  <p:outlineViewPr>
    <p:cViewPr>
      <p:scale>
        <a:sx n="33" d="100"/>
        <a:sy n="33" d="100"/>
      </p:scale>
      <p:origin x="0" y="11868"/>
    </p:cViewPr>
  </p:outlineViewPr>
  <p:notesTextViewPr>
    <p:cViewPr>
      <p:scale>
        <a:sx n="1" d="1"/>
        <a:sy n="1" d="1"/>
      </p:scale>
      <p:origin x="0" y="0"/>
    </p:cViewPr>
  </p:notesTextViewPr>
  <p:sorterViewPr>
    <p:cViewPr>
      <p:scale>
        <a:sx n="33" d="100"/>
        <a:sy n="33" d="100"/>
      </p:scale>
      <p:origin x="0" y="0"/>
    </p:cViewPr>
  </p:sorterViewPr>
  <p:notesViewPr>
    <p:cSldViewPr snapToObjects="1">
      <p:cViewPr varScale="1">
        <p:scale>
          <a:sx n="95" d="100"/>
          <a:sy n="95" d="100"/>
        </p:scale>
        <p:origin x="-4176"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notesMaster" Target="notesMasters/notesMaster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73" Type="http://schemas.openxmlformats.org/officeDocument/2006/relationships/handoutMaster" Target="handoutMasters/handout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304" fontAlgn="auto">
              <a:spcBef>
                <a:spcPts val="0"/>
              </a:spcBef>
              <a:spcAft>
                <a:spcPts val="0"/>
              </a:spcAft>
              <a:defRPr sz="1200" dirty="0">
                <a:latin typeface="Arial"/>
                <a:ea typeface="+mn-ea"/>
                <a:cs typeface="+mn-cs"/>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3304" fontAlgn="auto">
              <a:spcBef>
                <a:spcPts val="0"/>
              </a:spcBef>
              <a:spcAft>
                <a:spcPts val="0"/>
              </a:spcAft>
              <a:defRPr sz="1200" smtClean="0">
                <a:latin typeface="Arial"/>
                <a:ea typeface="+mn-ea"/>
                <a:cs typeface="+mn-cs"/>
              </a:defRPr>
            </a:lvl1pPr>
          </a:lstStyle>
          <a:p>
            <a:pPr>
              <a:defRPr/>
            </a:pPr>
            <a:fld id="{1A20293B-8F1C-414B-BC0F-16A6ABCDF4CC}" type="datetimeFigureOut">
              <a:rPr lang="en-GB"/>
              <a:pPr>
                <a:defRPr/>
              </a:pPr>
              <a:t>19/01/16</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913304" fontAlgn="auto">
              <a:spcBef>
                <a:spcPts val="0"/>
              </a:spcBef>
              <a:spcAft>
                <a:spcPts val="0"/>
              </a:spcAft>
              <a:defRPr sz="1200" dirty="0">
                <a:latin typeface="Arial"/>
                <a:ea typeface="+mn-ea"/>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913304" fontAlgn="auto">
              <a:spcBef>
                <a:spcPts val="0"/>
              </a:spcBef>
              <a:spcAft>
                <a:spcPts val="0"/>
              </a:spcAft>
              <a:defRPr sz="1200" smtClean="0">
                <a:latin typeface="Arial"/>
                <a:ea typeface="+mn-ea"/>
                <a:cs typeface="+mn-cs"/>
              </a:defRPr>
            </a:lvl1pPr>
          </a:lstStyle>
          <a:p>
            <a:pPr>
              <a:defRPr/>
            </a:pPr>
            <a:fld id="{C76784B9-F29B-764F-8270-5887F5432B36}" type="slidenum">
              <a:rPr lang="en-GB"/>
              <a:pPr>
                <a:defRPr/>
              </a:pPr>
              <a:t>‹#›</a:t>
            </a:fld>
            <a:endParaRPr lang="en-GB" dirty="0"/>
          </a:p>
        </p:txBody>
      </p:sp>
    </p:spTree>
    <p:extLst>
      <p:ext uri="{BB962C8B-B14F-4D97-AF65-F5344CB8AC3E}">
        <p14:creationId xmlns:p14="http://schemas.microsoft.com/office/powerpoint/2010/main" val="3946373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3304" fontAlgn="auto">
              <a:spcBef>
                <a:spcPts val="0"/>
              </a:spcBef>
              <a:spcAft>
                <a:spcPts val="0"/>
              </a:spcAft>
              <a:defRPr sz="1200" dirty="0">
                <a:latin typeface="Arial"/>
                <a:ea typeface="+mn-ea"/>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3304" fontAlgn="auto">
              <a:spcBef>
                <a:spcPts val="0"/>
              </a:spcBef>
              <a:spcAft>
                <a:spcPts val="0"/>
              </a:spcAft>
              <a:defRPr sz="1200" smtClean="0">
                <a:latin typeface="Arial"/>
                <a:ea typeface="+mn-ea"/>
                <a:cs typeface="+mn-cs"/>
              </a:defRPr>
            </a:lvl1pPr>
          </a:lstStyle>
          <a:p>
            <a:pPr>
              <a:defRPr/>
            </a:pPr>
            <a:fld id="{B957E321-313A-3E48-87C7-E513EA9519B1}" type="datetimeFigureOut">
              <a:rPr lang="en-GB"/>
              <a:pPr>
                <a:defRPr/>
              </a:pPr>
              <a:t>19/01/16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13304" fontAlgn="auto">
              <a:spcBef>
                <a:spcPts val="0"/>
              </a:spcBef>
              <a:spcAft>
                <a:spcPts val="0"/>
              </a:spcAft>
              <a:defRPr sz="1200" dirty="0">
                <a:latin typeface="Arial"/>
                <a:ea typeface="+mn-ea"/>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913304" fontAlgn="auto">
              <a:spcBef>
                <a:spcPts val="0"/>
              </a:spcBef>
              <a:spcAft>
                <a:spcPts val="0"/>
              </a:spcAft>
              <a:defRPr sz="1200" smtClean="0">
                <a:latin typeface="Arial"/>
                <a:ea typeface="+mn-ea"/>
                <a:cs typeface="+mn-cs"/>
              </a:defRPr>
            </a:lvl1pPr>
          </a:lstStyle>
          <a:p>
            <a:pPr>
              <a:defRPr/>
            </a:pPr>
            <a:fld id="{E908AA6E-4809-8C4C-8152-CE43665AE4DC}" type="slidenum">
              <a:rPr lang="en-GB"/>
              <a:pPr>
                <a:defRPr/>
              </a:pPr>
              <a:t>‹#›</a:t>
            </a:fld>
            <a:endParaRPr lang="en-GB" dirty="0"/>
          </a:p>
        </p:txBody>
      </p:sp>
    </p:spTree>
    <p:extLst>
      <p:ext uri="{BB962C8B-B14F-4D97-AF65-F5344CB8AC3E}">
        <p14:creationId xmlns:p14="http://schemas.microsoft.com/office/powerpoint/2010/main" val="2488254897"/>
      </p:ext>
    </p:extLst>
  </p:cSld>
  <p:clrMap bg1="lt1" tx1="dk1" bg2="lt2" tx2="dk2" accent1="accent1" accent2="accent2" accent3="accent3" accent4="accent4" accent5="accent5" accent6="accent6" hlink="hlink" folHlink="folHlink"/>
  <p:hf hdr="0" ftr="0" dt="0"/>
  <p:notesStyle>
    <a:lvl1pPr algn="l" defTabSz="912813" rtl="0" fontAlgn="base">
      <a:spcBef>
        <a:spcPct val="30000"/>
      </a:spcBef>
      <a:spcAft>
        <a:spcPct val="0"/>
      </a:spcAft>
      <a:defRPr sz="1200" kern="1200">
        <a:solidFill>
          <a:schemeClr val="tx1"/>
        </a:solidFill>
        <a:latin typeface="Arial"/>
        <a:ea typeface="ＭＳ Ｐゴシック" charset="0"/>
        <a:cs typeface="ＭＳ Ｐゴシック" charset="0"/>
      </a:defRPr>
    </a:lvl1pPr>
    <a:lvl2pPr marL="455613" algn="l" defTabSz="912813" rtl="0" fontAlgn="base">
      <a:spcBef>
        <a:spcPct val="30000"/>
      </a:spcBef>
      <a:spcAft>
        <a:spcPct val="0"/>
      </a:spcAft>
      <a:defRPr sz="1200" kern="1200">
        <a:solidFill>
          <a:schemeClr val="tx1"/>
        </a:solidFill>
        <a:latin typeface="Arial"/>
        <a:ea typeface="ＭＳ Ｐゴシック" charset="0"/>
        <a:cs typeface="+mn-cs"/>
      </a:defRPr>
    </a:lvl2pPr>
    <a:lvl3pPr marL="912813" algn="l" defTabSz="912813" rtl="0" fontAlgn="base">
      <a:spcBef>
        <a:spcPct val="30000"/>
      </a:spcBef>
      <a:spcAft>
        <a:spcPct val="0"/>
      </a:spcAft>
      <a:defRPr sz="1200" kern="1200">
        <a:solidFill>
          <a:schemeClr val="tx1"/>
        </a:solidFill>
        <a:latin typeface="Arial"/>
        <a:ea typeface="ＭＳ Ｐゴシック" charset="0"/>
        <a:cs typeface="+mn-cs"/>
      </a:defRPr>
    </a:lvl3pPr>
    <a:lvl4pPr marL="1368425" algn="l" defTabSz="912813" rtl="0" fontAlgn="base">
      <a:spcBef>
        <a:spcPct val="30000"/>
      </a:spcBef>
      <a:spcAft>
        <a:spcPct val="0"/>
      </a:spcAft>
      <a:defRPr sz="1200" kern="1200">
        <a:solidFill>
          <a:schemeClr val="tx1"/>
        </a:solidFill>
        <a:latin typeface="Arial"/>
        <a:ea typeface="ＭＳ Ｐゴシック" charset="0"/>
        <a:cs typeface="+mn-cs"/>
      </a:defRPr>
    </a:lvl4pPr>
    <a:lvl5pPr marL="1825625" algn="l" defTabSz="912813" rtl="0" fontAlgn="base">
      <a:spcBef>
        <a:spcPct val="30000"/>
      </a:spcBef>
      <a:spcAft>
        <a:spcPct val="0"/>
      </a:spcAft>
      <a:defRPr sz="1200" kern="1200">
        <a:solidFill>
          <a:schemeClr val="tx1"/>
        </a:solidFill>
        <a:latin typeface="Arial"/>
        <a:ea typeface="ＭＳ Ｐゴシック" charset="0"/>
        <a:cs typeface="+mn-cs"/>
      </a:defRPr>
    </a:lvl5pPr>
    <a:lvl6pPr marL="2283255" algn="l" defTabSz="913304" rtl="0" eaLnBrk="1" latinLnBrk="0" hangingPunct="1">
      <a:defRPr sz="1200" kern="1200">
        <a:solidFill>
          <a:schemeClr val="tx1"/>
        </a:solidFill>
        <a:latin typeface="+mn-lt"/>
        <a:ea typeface="+mn-ea"/>
        <a:cs typeface="+mn-cs"/>
      </a:defRPr>
    </a:lvl6pPr>
    <a:lvl7pPr marL="2739908" algn="l" defTabSz="913304" rtl="0" eaLnBrk="1" latinLnBrk="0" hangingPunct="1">
      <a:defRPr sz="1200" kern="1200">
        <a:solidFill>
          <a:schemeClr val="tx1"/>
        </a:solidFill>
        <a:latin typeface="+mn-lt"/>
        <a:ea typeface="+mn-ea"/>
        <a:cs typeface="+mn-cs"/>
      </a:defRPr>
    </a:lvl7pPr>
    <a:lvl8pPr marL="3196558" algn="l" defTabSz="913304" rtl="0" eaLnBrk="1" latinLnBrk="0" hangingPunct="1">
      <a:defRPr sz="1200" kern="1200">
        <a:solidFill>
          <a:schemeClr val="tx1"/>
        </a:solidFill>
        <a:latin typeface="+mn-lt"/>
        <a:ea typeface="+mn-ea"/>
        <a:cs typeface="+mn-cs"/>
      </a:defRPr>
    </a:lvl8pPr>
    <a:lvl9pPr marL="3653210" algn="l" defTabSz="91330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bg>
      <p:bgPr>
        <a:solidFill>
          <a:schemeClr val="tx2"/>
        </a:solidFill>
        <a:effectLst/>
      </p:bgPr>
    </p:bg>
    <p:spTree>
      <p:nvGrpSpPr>
        <p:cNvPr id="1" name=""/>
        <p:cNvGrpSpPr/>
        <p:nvPr/>
      </p:nvGrpSpPr>
      <p:grpSpPr>
        <a:xfrm>
          <a:off x="0" y="0"/>
          <a:ext cx="0" cy="0"/>
          <a:chOff x="0" y="0"/>
          <a:chExt cx="0" cy="0"/>
        </a:xfrm>
      </p:grpSpPr>
      <p:pic>
        <p:nvPicPr>
          <p:cNvPr id="4" name="Picture 6" descr="k-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63650"/>
            <a:ext cx="9144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1" y="4869262"/>
            <a:ext cx="7772232" cy="886673"/>
          </a:xfrm>
          <a:noFill/>
        </p:spPr>
        <p:txBody>
          <a:bodyPr anchor="b">
            <a:noAutofit/>
          </a:bodyPr>
          <a:lstStyle>
            <a:lvl1pPr algn="ctr">
              <a:defRPr sz="4000" b="0">
                <a:solidFill>
                  <a:srgbClr val="000000"/>
                </a:solidFill>
                <a:latin typeface="Arial"/>
                <a:cs typeface="Aria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7615" y="5793475"/>
            <a:ext cx="7768770" cy="517227"/>
          </a:xfrm>
        </p:spPr>
        <p:txBody>
          <a:bodyPr>
            <a:noAutofit/>
          </a:bodyPr>
          <a:lstStyle>
            <a:lvl1pPr marL="0" indent="0" algn="ctr">
              <a:buNone/>
              <a:defRPr sz="2800">
                <a:solidFill>
                  <a:srgbClr val="000000"/>
                </a:solidFill>
                <a:latin typeface="Arial"/>
                <a:cs typeface="Arial"/>
              </a:defRPr>
            </a:lvl1pPr>
            <a:lvl2pPr marL="456652" indent="0" algn="ctr">
              <a:buNone/>
              <a:defRPr>
                <a:solidFill>
                  <a:schemeClr val="tx1">
                    <a:tint val="75000"/>
                  </a:schemeClr>
                </a:solidFill>
              </a:defRPr>
            </a:lvl2pPr>
            <a:lvl3pPr marL="913304" indent="0" algn="ctr">
              <a:buNone/>
              <a:defRPr>
                <a:solidFill>
                  <a:schemeClr val="tx1">
                    <a:tint val="75000"/>
                  </a:schemeClr>
                </a:solidFill>
              </a:defRPr>
            </a:lvl3pPr>
            <a:lvl4pPr marL="1369955" indent="0" algn="ctr">
              <a:buNone/>
              <a:defRPr>
                <a:solidFill>
                  <a:schemeClr val="tx1">
                    <a:tint val="75000"/>
                  </a:schemeClr>
                </a:solidFill>
              </a:defRPr>
            </a:lvl4pPr>
            <a:lvl5pPr marL="1826607" indent="0" algn="ctr">
              <a:buNone/>
              <a:defRPr>
                <a:solidFill>
                  <a:schemeClr val="tx1">
                    <a:tint val="75000"/>
                  </a:schemeClr>
                </a:solidFill>
              </a:defRPr>
            </a:lvl5pPr>
            <a:lvl6pPr marL="2283255" indent="0" algn="ctr">
              <a:buNone/>
              <a:defRPr>
                <a:solidFill>
                  <a:schemeClr val="tx1">
                    <a:tint val="75000"/>
                  </a:schemeClr>
                </a:solidFill>
              </a:defRPr>
            </a:lvl6pPr>
            <a:lvl7pPr marL="2739908" indent="0" algn="ctr">
              <a:buNone/>
              <a:defRPr>
                <a:solidFill>
                  <a:schemeClr val="tx1">
                    <a:tint val="75000"/>
                  </a:schemeClr>
                </a:solidFill>
              </a:defRPr>
            </a:lvl7pPr>
            <a:lvl8pPr marL="3196558" indent="0" algn="ctr">
              <a:buNone/>
              <a:defRPr>
                <a:solidFill>
                  <a:schemeClr val="tx1">
                    <a:tint val="75000"/>
                  </a:schemeClr>
                </a:solidFill>
              </a:defRPr>
            </a:lvl8pPr>
            <a:lvl9pPr marL="365321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862581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Right">
    <p:spTree>
      <p:nvGrpSpPr>
        <p:cNvPr id="1" name=""/>
        <p:cNvGrpSpPr/>
        <p:nvPr/>
      </p:nvGrpSpPr>
      <p:grpSpPr>
        <a:xfrm>
          <a:off x="0" y="0"/>
          <a:ext cx="0" cy="0"/>
          <a:chOff x="0" y="0"/>
          <a:chExt cx="0" cy="0"/>
        </a:xfrm>
      </p:grpSpPr>
      <p:sp>
        <p:nvSpPr>
          <p:cNvPr id="2" name="Title 1"/>
          <p:cNvSpPr>
            <a:spLocks noGrp="1"/>
          </p:cNvSpPr>
          <p:nvPr>
            <p:ph type="title"/>
          </p:nvPr>
        </p:nvSpPr>
        <p:spPr>
          <a:xfrm>
            <a:off x="15" y="3"/>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4" y="1286209"/>
            <a:ext cx="5302495"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990109" y="1286209"/>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61656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Left">
    <p:spTree>
      <p:nvGrpSpPr>
        <p:cNvPr id="1" name=""/>
        <p:cNvGrpSpPr/>
        <p:nvPr/>
      </p:nvGrpSpPr>
      <p:grpSpPr>
        <a:xfrm>
          <a:off x="0" y="0"/>
          <a:ext cx="0" cy="0"/>
          <a:chOff x="0" y="0"/>
          <a:chExt cx="0" cy="0"/>
        </a:xfrm>
      </p:grpSpPr>
      <p:sp>
        <p:nvSpPr>
          <p:cNvPr id="2" name="Title 1"/>
          <p:cNvSpPr>
            <a:spLocks noGrp="1"/>
          </p:cNvSpPr>
          <p:nvPr>
            <p:ph type="title"/>
          </p:nvPr>
        </p:nvSpPr>
        <p:spPr>
          <a:xfrm>
            <a:off x="15" y="3"/>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0" y="1286209"/>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284383" y="1286209"/>
            <a:ext cx="5309673"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9420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3 Column Small">
    <p:spTree>
      <p:nvGrpSpPr>
        <p:cNvPr id="1" name=""/>
        <p:cNvGrpSpPr/>
        <p:nvPr/>
      </p:nvGrpSpPr>
      <p:grpSpPr>
        <a:xfrm>
          <a:off x="0" y="0"/>
          <a:ext cx="0" cy="0"/>
          <a:chOff x="0" y="0"/>
          <a:chExt cx="0" cy="0"/>
        </a:xfrm>
      </p:grpSpPr>
      <p:sp>
        <p:nvSpPr>
          <p:cNvPr id="2" name="Title 1"/>
          <p:cNvSpPr>
            <a:spLocks noGrp="1"/>
          </p:cNvSpPr>
          <p:nvPr>
            <p:ph type="title"/>
          </p:nvPr>
        </p:nvSpPr>
        <p:spPr>
          <a:xfrm>
            <a:off x="0" y="29"/>
            <a:ext cx="9144000" cy="1286204"/>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317673" y="1286223"/>
            <a:ext cx="2712904" cy="4950594"/>
          </a:xfrm>
        </p:spPr>
        <p:txBody>
          <a:bodyPr>
            <a:noAutofit/>
          </a:bodyPr>
          <a:lstStyle>
            <a:lvl1pPr>
              <a:defRPr sz="1600"/>
            </a:lvl1pPr>
            <a:lvl2pPr>
              <a:defRPr sz="1500"/>
            </a:lvl2pPr>
            <a:lvl3pPr marL="353588" indent="-353588">
              <a:defRPr sz="1500"/>
            </a:lvl3pPr>
            <a:lvl4pPr marL="621550" indent="-256869">
              <a:defRPr sz="1200"/>
            </a:lvl4pPr>
            <a:lvl5pPr marL="621550" indent="0">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215548" y="1286223"/>
            <a:ext cx="2712904" cy="4950594"/>
          </a:xfrm>
        </p:spPr>
        <p:txBody>
          <a:bodyPr rtlCol="0">
            <a:noAutofit/>
          </a:bodyPr>
          <a:lstStyle>
            <a:lvl1pPr>
              <a:defRPr lang="en-US" sz="1600" dirty="0" smtClean="0"/>
            </a:lvl1pPr>
            <a:lvl2pPr>
              <a:defRPr lang="en-US" sz="1500" dirty="0" smtClean="0"/>
            </a:lvl2pPr>
            <a:lvl3pPr>
              <a:defRPr lang="en-US" sz="15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3"/>
          <p:cNvSpPr>
            <a:spLocks noGrp="1"/>
          </p:cNvSpPr>
          <p:nvPr>
            <p:ph sz="half" idx="13"/>
          </p:nvPr>
        </p:nvSpPr>
        <p:spPr>
          <a:xfrm>
            <a:off x="6113423" y="1286223"/>
            <a:ext cx="2712904" cy="4950594"/>
          </a:xfrm>
        </p:spPr>
        <p:txBody>
          <a:bodyPr rtlCol="0">
            <a:noAutofit/>
          </a:bodyPr>
          <a:lstStyle>
            <a:lvl1pPr>
              <a:defRPr lang="en-US" sz="1600" dirty="0" smtClean="0"/>
            </a:lvl1pPr>
            <a:lvl2pPr>
              <a:defRPr lang="en-US" sz="1500" dirty="0" smtClean="0"/>
            </a:lvl2pPr>
            <a:lvl3pPr>
              <a:defRPr lang="en-US" sz="15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4"/>
          </p:nvPr>
        </p:nvSpPr>
        <p:spPr>
          <a:xfrm>
            <a:off x="625475" y="6384925"/>
            <a:ext cx="8201025" cy="473075"/>
          </a:xfrm>
        </p:spPr>
        <p:txBody>
          <a:bodyPr/>
          <a:lstStyle>
            <a:lvl1pPr>
              <a:defRPr/>
            </a:lvl1pPr>
          </a:lstStyle>
          <a:p>
            <a:pPr>
              <a:defRPr/>
            </a:pPr>
            <a:endParaRPr lang="en-GB"/>
          </a:p>
        </p:txBody>
      </p:sp>
      <p:sp>
        <p:nvSpPr>
          <p:cNvPr id="7" name="Slide Number Placeholder 6"/>
          <p:cNvSpPr>
            <a:spLocks noGrp="1"/>
          </p:cNvSpPr>
          <p:nvPr>
            <p:ph type="sldNum" sz="quarter" idx="15"/>
          </p:nvPr>
        </p:nvSpPr>
        <p:spPr>
          <a:xfrm>
            <a:off x="317500" y="6386513"/>
            <a:ext cx="246063" cy="471487"/>
          </a:xfrm>
        </p:spPr>
        <p:txBody>
          <a:bodyPr/>
          <a:lstStyle>
            <a:lvl1pPr>
              <a:defRPr/>
            </a:lvl1pPr>
          </a:lstStyle>
          <a:p>
            <a:pPr>
              <a:defRPr/>
            </a:pPr>
            <a:fld id="{FE923317-0C31-FB41-9B9A-BEC9700D20A3}" type="slidenum">
              <a:rPr lang="en-GB"/>
              <a:pPr>
                <a:defRPr/>
              </a:pPr>
              <a:t>‹#›</a:t>
            </a:fld>
            <a:endParaRPr lang="en-GB" dirty="0"/>
          </a:p>
        </p:txBody>
      </p:sp>
    </p:spTree>
    <p:extLst>
      <p:ext uri="{BB962C8B-B14F-4D97-AF65-F5344CB8AC3E}">
        <p14:creationId xmlns:p14="http://schemas.microsoft.com/office/powerpoint/2010/main" val="4091354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77621000"/>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4" name="Picture 6" descr="k-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63650"/>
            <a:ext cx="9144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1" y="4869267"/>
            <a:ext cx="7772232" cy="886673"/>
          </a:xfrm>
          <a:noFill/>
        </p:spPr>
        <p:txBody>
          <a:bodyPr anchor="b">
            <a:noAutofit/>
          </a:bodyPr>
          <a:lstStyle>
            <a:lvl1pPr algn="ctr">
              <a:defRPr sz="4000" b="0">
                <a:solidFill>
                  <a:srgbClr val="000000"/>
                </a:solidFill>
                <a:latin typeface="Arial"/>
                <a:cs typeface="Aria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7616" y="5793475"/>
            <a:ext cx="7768770" cy="517227"/>
          </a:xfrm>
        </p:spPr>
        <p:txBody>
          <a:bodyPr>
            <a:noAutofit/>
          </a:bodyPr>
          <a:lstStyle>
            <a:lvl1pPr marL="0" indent="0" algn="ctr">
              <a:buNone/>
              <a:defRPr sz="2800">
                <a:solidFill>
                  <a:srgbClr val="000000"/>
                </a:solidFill>
                <a:latin typeface="Arial"/>
                <a:cs typeface="Arial"/>
              </a:defRPr>
            </a:lvl1pPr>
            <a:lvl2pPr marL="455589" indent="0" algn="ctr">
              <a:buNone/>
              <a:defRPr>
                <a:solidFill>
                  <a:schemeClr val="tx1">
                    <a:tint val="75000"/>
                  </a:schemeClr>
                </a:solidFill>
              </a:defRPr>
            </a:lvl2pPr>
            <a:lvl3pPr marL="911178" indent="0" algn="ctr">
              <a:buNone/>
              <a:defRPr>
                <a:solidFill>
                  <a:schemeClr val="tx1">
                    <a:tint val="75000"/>
                  </a:schemeClr>
                </a:solidFill>
              </a:defRPr>
            </a:lvl3pPr>
            <a:lvl4pPr marL="1366762" indent="0" algn="ctr">
              <a:buNone/>
              <a:defRPr>
                <a:solidFill>
                  <a:schemeClr val="tx1">
                    <a:tint val="75000"/>
                  </a:schemeClr>
                </a:solidFill>
              </a:defRPr>
            </a:lvl4pPr>
            <a:lvl5pPr marL="1822354" indent="0" algn="ctr">
              <a:buNone/>
              <a:defRPr>
                <a:solidFill>
                  <a:schemeClr val="tx1">
                    <a:tint val="75000"/>
                  </a:schemeClr>
                </a:solidFill>
              </a:defRPr>
            </a:lvl5pPr>
            <a:lvl6pPr marL="2277926" indent="0" algn="ctr">
              <a:buNone/>
              <a:defRPr>
                <a:solidFill>
                  <a:schemeClr val="tx1">
                    <a:tint val="75000"/>
                  </a:schemeClr>
                </a:solidFill>
              </a:defRPr>
            </a:lvl6pPr>
            <a:lvl7pPr marL="2733521" indent="0" algn="ctr">
              <a:buNone/>
              <a:defRPr>
                <a:solidFill>
                  <a:schemeClr val="tx1">
                    <a:tint val="75000"/>
                  </a:schemeClr>
                </a:solidFill>
              </a:defRPr>
            </a:lvl7pPr>
            <a:lvl8pPr marL="3189109" indent="0" algn="ctr">
              <a:buNone/>
              <a:defRPr>
                <a:solidFill>
                  <a:schemeClr val="tx1">
                    <a:tint val="75000"/>
                  </a:schemeClr>
                </a:solidFill>
              </a:defRPr>
            </a:lvl8pPr>
            <a:lvl9pPr marL="3644697"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194019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2225681"/>
            <a:ext cx="7772400" cy="1362077"/>
          </a:xfrm>
          <a:noFill/>
        </p:spPr>
        <p:txBody>
          <a:bodyPr anchor="b"/>
          <a:lstStyle>
            <a:lvl1pPr algn="ctr">
              <a:defRPr sz="7200" b="0" cap="none" baseline="0">
                <a:solidFill>
                  <a:schemeClr val="bg1"/>
                </a:solidFill>
                <a:latin typeface="Arial"/>
                <a:cs typeface="Aria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3587765"/>
            <a:ext cx="7772400" cy="1500186"/>
          </a:xfrm>
        </p:spPr>
        <p:txBody>
          <a:bodyPr/>
          <a:lstStyle>
            <a:lvl1pPr marL="0" indent="0" algn="ctr">
              <a:buNone/>
              <a:defRPr sz="2800">
                <a:solidFill>
                  <a:schemeClr val="bg1"/>
                </a:solidFill>
                <a:latin typeface="Arial"/>
                <a:cs typeface="Arial"/>
              </a:defRPr>
            </a:lvl1pPr>
            <a:lvl2pPr marL="455589" indent="0">
              <a:buNone/>
              <a:defRPr sz="1800">
                <a:solidFill>
                  <a:schemeClr val="tx1">
                    <a:tint val="75000"/>
                  </a:schemeClr>
                </a:solidFill>
              </a:defRPr>
            </a:lvl2pPr>
            <a:lvl3pPr marL="911178" indent="0">
              <a:buNone/>
              <a:defRPr sz="1600">
                <a:solidFill>
                  <a:schemeClr val="tx1">
                    <a:tint val="75000"/>
                  </a:schemeClr>
                </a:solidFill>
              </a:defRPr>
            </a:lvl3pPr>
            <a:lvl4pPr marL="1366762" indent="0">
              <a:buNone/>
              <a:defRPr sz="1500">
                <a:solidFill>
                  <a:schemeClr val="tx1">
                    <a:tint val="75000"/>
                  </a:schemeClr>
                </a:solidFill>
              </a:defRPr>
            </a:lvl4pPr>
            <a:lvl5pPr marL="1822354" indent="0">
              <a:buNone/>
              <a:defRPr sz="1500">
                <a:solidFill>
                  <a:schemeClr val="tx1">
                    <a:tint val="75000"/>
                  </a:schemeClr>
                </a:solidFill>
              </a:defRPr>
            </a:lvl5pPr>
            <a:lvl6pPr marL="2277926" indent="0">
              <a:buNone/>
              <a:defRPr sz="1500">
                <a:solidFill>
                  <a:schemeClr val="tx1">
                    <a:tint val="75000"/>
                  </a:schemeClr>
                </a:solidFill>
              </a:defRPr>
            </a:lvl6pPr>
            <a:lvl7pPr marL="2733521" indent="0">
              <a:buNone/>
              <a:defRPr sz="1500">
                <a:solidFill>
                  <a:schemeClr val="tx1">
                    <a:tint val="75000"/>
                  </a:schemeClr>
                </a:solidFill>
              </a:defRPr>
            </a:lvl7pPr>
            <a:lvl8pPr marL="3189109" indent="0">
              <a:buNone/>
              <a:defRPr sz="1500">
                <a:solidFill>
                  <a:schemeClr val="tx1">
                    <a:tint val="75000"/>
                  </a:schemeClr>
                </a:solidFill>
              </a:defRPr>
            </a:lvl8pPr>
            <a:lvl9pPr marL="3644697" indent="0">
              <a:buNone/>
              <a:defRPr sz="15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69574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564316" y="1803439"/>
            <a:ext cx="8015399" cy="3127639"/>
          </a:xfrm>
          <a:noFill/>
        </p:spPr>
        <p:txBody>
          <a:bodyPr/>
          <a:lstStyle>
            <a:lvl1pPr algn="ctr">
              <a:defRPr sz="6600">
                <a:latin typeface="Arial"/>
                <a:cs typeface="Arial"/>
              </a:defRPr>
            </a:lvl1pPr>
          </a:lstStyle>
          <a:p>
            <a:r>
              <a:rPr lang="en-US" dirty="0" smtClean="0"/>
              <a:t>Click to edit Master title style</a:t>
            </a:r>
            <a:endParaRPr lang="en-GB" dirty="0"/>
          </a:p>
        </p:txBody>
      </p:sp>
    </p:spTree>
    <p:extLst>
      <p:ext uri="{BB962C8B-B14F-4D97-AF65-F5344CB8AC3E}">
        <p14:creationId xmlns:p14="http://schemas.microsoft.com/office/powerpoint/2010/main" val="1462973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577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0" y="7"/>
            <a:ext cx="9144000" cy="1286207"/>
          </a:xfrm>
        </p:spPr>
        <p:txBody>
          <a:bodyPr>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266207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16" y="14"/>
            <a:ext cx="9143999" cy="1286206"/>
          </a:xfrm>
          <a:noFill/>
          <a:ln>
            <a:noFill/>
          </a:ln>
        </p:spPr>
        <p:txBody>
          <a:bodyPr rtlCol="0">
            <a:noAutofit/>
          </a:bodyPr>
          <a:lstStyle>
            <a:lvl1pPr>
              <a:defRPr lang="en-GB"/>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564301" y="1286207"/>
            <a:ext cx="8015400" cy="5172261"/>
          </a:xfrm>
        </p:spPr>
        <p:txBody>
          <a:bodyPr>
            <a:noAutofit/>
          </a:bodyPr>
          <a:lstStyle>
            <a:lvl1pPr>
              <a:spcBef>
                <a:spcPts val="800"/>
              </a:spcBef>
              <a:defRPr/>
            </a:lvl1pPr>
            <a:lvl2pPr>
              <a:spcBef>
                <a:spcPts val="800"/>
              </a:spcBef>
              <a:defRPr sz="2200"/>
            </a:lvl2pPr>
            <a:lvl3pPr>
              <a:spcBef>
                <a:spcPts val="800"/>
              </a:spcBef>
              <a:defRPr sz="22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49204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25677"/>
            <a:ext cx="7772400" cy="1362077"/>
          </a:xfrm>
          <a:noFill/>
        </p:spPr>
        <p:txBody>
          <a:bodyPr anchor="b"/>
          <a:lstStyle>
            <a:lvl1pPr algn="ctr">
              <a:defRPr sz="7200" b="0" cap="none" baseline="0">
                <a:solidFill>
                  <a:schemeClr val="bg1"/>
                </a:solidFill>
                <a:latin typeface="Arial"/>
                <a:cs typeface="Aria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3587769"/>
            <a:ext cx="7772400" cy="1500186"/>
          </a:xfrm>
        </p:spPr>
        <p:txBody>
          <a:bodyPr/>
          <a:lstStyle>
            <a:lvl1pPr marL="0" indent="0" algn="ctr">
              <a:buNone/>
              <a:defRPr sz="2800">
                <a:solidFill>
                  <a:schemeClr val="bg1"/>
                </a:solidFill>
                <a:latin typeface="Arial"/>
                <a:cs typeface="Arial"/>
              </a:defRPr>
            </a:lvl1pPr>
            <a:lvl2pPr marL="456652" indent="0">
              <a:buNone/>
              <a:defRPr sz="1800">
                <a:solidFill>
                  <a:schemeClr val="tx1">
                    <a:tint val="75000"/>
                  </a:schemeClr>
                </a:solidFill>
              </a:defRPr>
            </a:lvl2pPr>
            <a:lvl3pPr marL="913304" indent="0">
              <a:buNone/>
              <a:defRPr sz="1600">
                <a:solidFill>
                  <a:schemeClr val="tx1">
                    <a:tint val="75000"/>
                  </a:schemeClr>
                </a:solidFill>
              </a:defRPr>
            </a:lvl3pPr>
            <a:lvl4pPr marL="1369955" indent="0">
              <a:buNone/>
              <a:defRPr sz="1500">
                <a:solidFill>
                  <a:schemeClr val="tx1">
                    <a:tint val="75000"/>
                  </a:schemeClr>
                </a:solidFill>
              </a:defRPr>
            </a:lvl4pPr>
            <a:lvl5pPr marL="1826607" indent="0">
              <a:buNone/>
              <a:defRPr sz="1500">
                <a:solidFill>
                  <a:schemeClr val="tx1">
                    <a:tint val="75000"/>
                  </a:schemeClr>
                </a:solidFill>
              </a:defRPr>
            </a:lvl5pPr>
            <a:lvl6pPr marL="2283255" indent="0">
              <a:buNone/>
              <a:defRPr sz="1500">
                <a:solidFill>
                  <a:schemeClr val="tx1">
                    <a:tint val="75000"/>
                  </a:schemeClr>
                </a:solidFill>
              </a:defRPr>
            </a:lvl6pPr>
            <a:lvl7pPr marL="2739908" indent="0">
              <a:buNone/>
              <a:defRPr sz="1500">
                <a:solidFill>
                  <a:schemeClr val="tx1">
                    <a:tint val="75000"/>
                  </a:schemeClr>
                </a:solidFill>
              </a:defRPr>
            </a:lvl7pPr>
            <a:lvl8pPr marL="3196558" indent="0">
              <a:buNone/>
              <a:defRPr sz="1500">
                <a:solidFill>
                  <a:schemeClr val="tx1">
                    <a:tint val="75000"/>
                  </a:schemeClr>
                </a:solidFill>
              </a:defRPr>
            </a:lvl8pPr>
            <a:lvl9pPr marL="3653210" indent="0">
              <a:buNone/>
              <a:defRPr sz="15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4245099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 Column Bottom Title">
    <p:spTree>
      <p:nvGrpSpPr>
        <p:cNvPr id="1" name=""/>
        <p:cNvGrpSpPr/>
        <p:nvPr/>
      </p:nvGrpSpPr>
      <p:grpSpPr>
        <a:xfrm>
          <a:off x="0" y="0"/>
          <a:ext cx="0" cy="0"/>
          <a:chOff x="0" y="0"/>
          <a:chExt cx="0" cy="0"/>
        </a:xfrm>
      </p:grpSpPr>
      <p:sp>
        <p:nvSpPr>
          <p:cNvPr id="2" name="Title 1"/>
          <p:cNvSpPr>
            <a:spLocks noGrp="1"/>
          </p:cNvSpPr>
          <p:nvPr>
            <p:ph type="title"/>
          </p:nvPr>
        </p:nvSpPr>
        <p:spPr>
          <a:xfrm>
            <a:off x="16" y="5571809"/>
            <a:ext cx="9143999" cy="1286206"/>
          </a:xfrm>
          <a:noFill/>
          <a:ln>
            <a:noFill/>
          </a:ln>
        </p:spPr>
        <p:txBody>
          <a:bodyPr rtlCol="0">
            <a:noAutofit/>
          </a:bodyPr>
          <a:lstStyle>
            <a:lvl1pPr>
              <a:defRPr lang="en-GB"/>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564301" y="399533"/>
            <a:ext cx="8015400" cy="5172261"/>
          </a:xfrm>
        </p:spPr>
        <p:txBody>
          <a:bodyPr>
            <a:noAutofit/>
          </a:bodyPr>
          <a:lstStyle>
            <a:lvl1pPr>
              <a:spcBef>
                <a:spcPts val="800"/>
              </a:spcBef>
              <a:defRPr/>
            </a:lvl1pPr>
            <a:lvl2pPr>
              <a:spcBef>
                <a:spcPts val="800"/>
              </a:spcBef>
              <a:defRPr sz="2200"/>
            </a:lvl2pPr>
            <a:lvl3pPr>
              <a:spcBef>
                <a:spcPts val="800"/>
              </a:spcBef>
              <a:defRPr sz="22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771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1" y="54"/>
            <a:ext cx="9144001" cy="1286204"/>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13" y="1286210"/>
            <a:ext cx="393150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33" y="1286210"/>
            <a:ext cx="3931499"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141867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6" y="7"/>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0" y="1286210"/>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284384" y="1286210"/>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3"/>
          <p:cNvSpPr>
            <a:spLocks noGrp="1"/>
          </p:cNvSpPr>
          <p:nvPr>
            <p:ph sz="half" idx="13"/>
          </p:nvPr>
        </p:nvSpPr>
        <p:spPr>
          <a:xfrm>
            <a:off x="6004466" y="1286210"/>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2487029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Right">
    <p:spTree>
      <p:nvGrpSpPr>
        <p:cNvPr id="1" name=""/>
        <p:cNvGrpSpPr/>
        <p:nvPr/>
      </p:nvGrpSpPr>
      <p:grpSpPr>
        <a:xfrm>
          <a:off x="0" y="0"/>
          <a:ext cx="0" cy="0"/>
          <a:chOff x="0" y="0"/>
          <a:chExt cx="0" cy="0"/>
        </a:xfrm>
      </p:grpSpPr>
      <p:sp>
        <p:nvSpPr>
          <p:cNvPr id="2" name="Title 1"/>
          <p:cNvSpPr>
            <a:spLocks noGrp="1"/>
          </p:cNvSpPr>
          <p:nvPr>
            <p:ph type="title"/>
          </p:nvPr>
        </p:nvSpPr>
        <p:spPr>
          <a:xfrm>
            <a:off x="16" y="7"/>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9" y="1286210"/>
            <a:ext cx="5302495"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990109" y="1286210"/>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9431947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Left">
    <p:spTree>
      <p:nvGrpSpPr>
        <p:cNvPr id="1" name=""/>
        <p:cNvGrpSpPr/>
        <p:nvPr/>
      </p:nvGrpSpPr>
      <p:grpSpPr>
        <a:xfrm>
          <a:off x="0" y="0"/>
          <a:ext cx="0" cy="0"/>
          <a:chOff x="0" y="0"/>
          <a:chExt cx="0" cy="0"/>
        </a:xfrm>
      </p:grpSpPr>
      <p:sp>
        <p:nvSpPr>
          <p:cNvPr id="2" name="Title 1"/>
          <p:cNvSpPr>
            <a:spLocks noGrp="1"/>
          </p:cNvSpPr>
          <p:nvPr>
            <p:ph type="title"/>
          </p:nvPr>
        </p:nvSpPr>
        <p:spPr>
          <a:xfrm>
            <a:off x="16" y="7"/>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0" y="1286210"/>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284389" y="1286210"/>
            <a:ext cx="5309673"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76892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3 Column Small">
    <p:spTree>
      <p:nvGrpSpPr>
        <p:cNvPr id="1" name=""/>
        <p:cNvGrpSpPr/>
        <p:nvPr/>
      </p:nvGrpSpPr>
      <p:grpSpPr>
        <a:xfrm>
          <a:off x="0" y="0"/>
          <a:ext cx="0" cy="0"/>
          <a:chOff x="0" y="0"/>
          <a:chExt cx="0" cy="0"/>
        </a:xfrm>
      </p:grpSpPr>
      <p:sp>
        <p:nvSpPr>
          <p:cNvPr id="2" name="Title 1"/>
          <p:cNvSpPr>
            <a:spLocks noGrp="1"/>
          </p:cNvSpPr>
          <p:nvPr>
            <p:ph type="title"/>
          </p:nvPr>
        </p:nvSpPr>
        <p:spPr>
          <a:xfrm>
            <a:off x="0" y="54"/>
            <a:ext cx="9144000" cy="1286204"/>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317673" y="1286247"/>
            <a:ext cx="2712904" cy="4950594"/>
          </a:xfrm>
        </p:spPr>
        <p:txBody>
          <a:bodyPr>
            <a:noAutofit/>
          </a:bodyPr>
          <a:lstStyle>
            <a:lvl1pPr>
              <a:defRPr sz="1600"/>
            </a:lvl1pPr>
            <a:lvl2pPr>
              <a:defRPr sz="1500"/>
            </a:lvl2pPr>
            <a:lvl3pPr marL="352766" indent="-352766">
              <a:defRPr sz="1500"/>
            </a:lvl3pPr>
            <a:lvl4pPr marL="620103" indent="-256275">
              <a:defRPr sz="1200"/>
            </a:lvl4pPr>
            <a:lvl5pPr marL="620103" indent="0">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215548" y="1286247"/>
            <a:ext cx="2712904" cy="4950594"/>
          </a:xfrm>
        </p:spPr>
        <p:txBody>
          <a:bodyPr rtlCol="0">
            <a:noAutofit/>
          </a:bodyPr>
          <a:lstStyle>
            <a:lvl1pPr>
              <a:defRPr lang="en-US" sz="1600" dirty="0" smtClean="0"/>
            </a:lvl1pPr>
            <a:lvl2pPr>
              <a:defRPr lang="en-US" sz="1500" dirty="0" smtClean="0"/>
            </a:lvl2pPr>
            <a:lvl3pPr>
              <a:defRPr lang="en-US" sz="15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3"/>
          <p:cNvSpPr>
            <a:spLocks noGrp="1"/>
          </p:cNvSpPr>
          <p:nvPr>
            <p:ph sz="half" idx="13"/>
          </p:nvPr>
        </p:nvSpPr>
        <p:spPr>
          <a:xfrm>
            <a:off x="6113423" y="1286247"/>
            <a:ext cx="2712904" cy="4950594"/>
          </a:xfrm>
        </p:spPr>
        <p:txBody>
          <a:bodyPr rtlCol="0">
            <a:noAutofit/>
          </a:bodyPr>
          <a:lstStyle>
            <a:lvl1pPr>
              <a:defRPr lang="en-US" sz="1600" dirty="0" smtClean="0"/>
            </a:lvl1pPr>
            <a:lvl2pPr>
              <a:defRPr lang="en-US" sz="1500" dirty="0" smtClean="0"/>
            </a:lvl2pPr>
            <a:lvl3pPr>
              <a:defRPr lang="en-US" sz="15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4"/>
          </p:nvPr>
        </p:nvSpPr>
        <p:spPr>
          <a:xfrm>
            <a:off x="625475" y="6384925"/>
            <a:ext cx="8201025" cy="473075"/>
          </a:xfrm>
        </p:spPr>
        <p:txBody>
          <a:bodyPr/>
          <a:lstStyle>
            <a:lvl1pPr defTabSz="913304">
              <a:defRPr/>
            </a:lvl1pPr>
          </a:lstStyle>
          <a:p>
            <a:pPr>
              <a:defRPr/>
            </a:pPr>
            <a:endParaRPr lang="en-GB"/>
          </a:p>
        </p:txBody>
      </p:sp>
      <p:sp>
        <p:nvSpPr>
          <p:cNvPr id="7" name="Slide Number Placeholder 6"/>
          <p:cNvSpPr>
            <a:spLocks noGrp="1"/>
          </p:cNvSpPr>
          <p:nvPr>
            <p:ph type="sldNum" sz="quarter" idx="15"/>
          </p:nvPr>
        </p:nvSpPr>
        <p:spPr>
          <a:xfrm>
            <a:off x="317500" y="6386513"/>
            <a:ext cx="246063" cy="471487"/>
          </a:xfrm>
        </p:spPr>
        <p:txBody>
          <a:bodyPr/>
          <a:lstStyle>
            <a:lvl1pPr defTabSz="912813">
              <a:defRPr/>
            </a:lvl1pPr>
          </a:lstStyle>
          <a:p>
            <a:fld id="{3989BE6C-4E0F-B145-B5E9-6008B5E22F29}" type="slidenum">
              <a:rPr lang="en-GB"/>
              <a:pPr/>
              <a:t>‹#›</a:t>
            </a:fld>
            <a:endParaRPr lang="en-GB"/>
          </a:p>
        </p:txBody>
      </p:sp>
    </p:spTree>
    <p:extLst>
      <p:ext uri="{BB962C8B-B14F-4D97-AF65-F5344CB8AC3E}">
        <p14:creationId xmlns:p14="http://schemas.microsoft.com/office/powerpoint/2010/main" val="28025166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14" y="3886200"/>
            <a:ext cx="6400801" cy="1752600"/>
          </a:xfrm>
        </p:spPr>
        <p:txBody>
          <a:bodyPr/>
          <a:lstStyle>
            <a:lvl1pPr marL="0" indent="0" algn="ctr">
              <a:buNone/>
              <a:defRPr>
                <a:solidFill>
                  <a:schemeClr val="tx1">
                    <a:tint val="75000"/>
                  </a:schemeClr>
                </a:solidFill>
              </a:defRPr>
            </a:lvl1pPr>
            <a:lvl2pPr marL="503926" indent="0" algn="ctr">
              <a:buNone/>
              <a:defRPr>
                <a:solidFill>
                  <a:schemeClr val="tx1">
                    <a:tint val="75000"/>
                  </a:schemeClr>
                </a:solidFill>
              </a:defRPr>
            </a:lvl2pPr>
            <a:lvl3pPr marL="1007852" indent="0" algn="ctr">
              <a:buNone/>
              <a:defRPr>
                <a:solidFill>
                  <a:schemeClr val="tx1">
                    <a:tint val="75000"/>
                  </a:schemeClr>
                </a:solidFill>
              </a:defRPr>
            </a:lvl3pPr>
            <a:lvl4pPr marL="1511778" indent="0" algn="ctr">
              <a:buNone/>
              <a:defRPr>
                <a:solidFill>
                  <a:schemeClr val="tx1">
                    <a:tint val="75000"/>
                  </a:schemeClr>
                </a:solidFill>
              </a:defRPr>
            </a:lvl4pPr>
            <a:lvl5pPr marL="2015703" indent="0" algn="ctr">
              <a:buNone/>
              <a:defRPr>
                <a:solidFill>
                  <a:schemeClr val="tx1">
                    <a:tint val="75000"/>
                  </a:schemeClr>
                </a:solidFill>
              </a:defRPr>
            </a:lvl5pPr>
            <a:lvl6pPr marL="2519629" indent="0" algn="ctr">
              <a:buNone/>
              <a:defRPr>
                <a:solidFill>
                  <a:schemeClr val="tx1">
                    <a:tint val="75000"/>
                  </a:schemeClr>
                </a:solidFill>
              </a:defRPr>
            </a:lvl6pPr>
            <a:lvl7pPr marL="3023555" indent="0" algn="ctr">
              <a:buNone/>
              <a:defRPr>
                <a:solidFill>
                  <a:schemeClr val="tx1">
                    <a:tint val="75000"/>
                  </a:schemeClr>
                </a:solidFill>
              </a:defRPr>
            </a:lvl7pPr>
            <a:lvl8pPr marL="3527481" indent="0" algn="ctr">
              <a:buNone/>
              <a:defRPr>
                <a:solidFill>
                  <a:schemeClr val="tx1">
                    <a:tint val="75000"/>
                  </a:schemeClr>
                </a:solidFill>
              </a:defRPr>
            </a:lvl8pPr>
            <a:lvl9pPr marL="403140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defTabSz="913304">
              <a:defRPr smtClean="0">
                <a:latin typeface="Arial"/>
              </a:defRPr>
            </a:lvl1pPr>
          </a:lstStyle>
          <a:p>
            <a:pPr>
              <a:defRPr/>
            </a:pPr>
            <a:fld id="{969A0EC8-2B9A-EA4B-B703-F2AF514E0076}" type="datetimeFigureOut">
              <a:rPr lang="en-GB"/>
              <a:pPr>
                <a:defRPr/>
              </a:pPr>
              <a:t>19/01/16</a:t>
            </a:fld>
            <a:endParaRPr lang="en-GB" dirty="0"/>
          </a:p>
        </p:txBody>
      </p:sp>
      <p:sp>
        <p:nvSpPr>
          <p:cNvPr id="5" name="Footer Placeholder 4"/>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6" name="Slide Number Placeholder 5"/>
          <p:cNvSpPr>
            <a:spLocks noGrp="1"/>
          </p:cNvSpPr>
          <p:nvPr>
            <p:ph type="sldNum" sz="quarter" idx="12"/>
          </p:nvPr>
        </p:nvSpPr>
        <p:spPr/>
        <p:txBody>
          <a:bodyPr/>
          <a:lstStyle>
            <a:lvl1pPr defTabSz="913304">
              <a:defRPr smtClean="0">
                <a:latin typeface="Arial"/>
              </a:defRPr>
            </a:lvl1pPr>
          </a:lstStyle>
          <a:p>
            <a:pPr>
              <a:defRPr/>
            </a:pPr>
            <a:fld id="{2DD3D8D8-8EC2-7D47-887E-DC277DD59597}" type="slidenum">
              <a:rPr lang="en-GB"/>
              <a:pPr>
                <a:defRPr/>
              </a:pPr>
              <a:t>‹#›</a:t>
            </a:fld>
            <a:endParaRPr lang="en-GB" dirty="0"/>
          </a:p>
        </p:txBody>
      </p:sp>
    </p:spTree>
    <p:extLst>
      <p:ext uri="{BB962C8B-B14F-4D97-AF65-F5344CB8AC3E}">
        <p14:creationId xmlns:p14="http://schemas.microsoft.com/office/powerpoint/2010/main" val="31109440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304">
              <a:defRPr smtClean="0">
                <a:latin typeface="Arial"/>
              </a:defRPr>
            </a:lvl1pPr>
          </a:lstStyle>
          <a:p>
            <a:pPr>
              <a:defRPr/>
            </a:pPr>
            <a:fld id="{BF351B64-A0C1-534D-969A-40E1204E4DC9}" type="datetimeFigureOut">
              <a:rPr lang="en-GB"/>
              <a:pPr>
                <a:defRPr/>
              </a:pPr>
              <a:t>19/01/16</a:t>
            </a:fld>
            <a:endParaRPr lang="en-GB" dirty="0"/>
          </a:p>
        </p:txBody>
      </p:sp>
      <p:sp>
        <p:nvSpPr>
          <p:cNvPr id="5" name="Footer Placeholder 4"/>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6" name="Slide Number Placeholder 5"/>
          <p:cNvSpPr>
            <a:spLocks noGrp="1"/>
          </p:cNvSpPr>
          <p:nvPr>
            <p:ph type="sldNum" sz="quarter" idx="12"/>
          </p:nvPr>
        </p:nvSpPr>
        <p:spPr/>
        <p:txBody>
          <a:bodyPr/>
          <a:lstStyle>
            <a:lvl1pPr defTabSz="913304">
              <a:defRPr smtClean="0">
                <a:latin typeface="Arial"/>
              </a:defRPr>
            </a:lvl1pPr>
          </a:lstStyle>
          <a:p>
            <a:pPr>
              <a:defRPr/>
            </a:pPr>
            <a:fld id="{53640359-6648-494D-9DAB-D38A1D7131DA}" type="slidenum">
              <a:rPr lang="en-GB"/>
              <a:pPr>
                <a:defRPr/>
              </a:pPr>
              <a:t>‹#›</a:t>
            </a:fld>
            <a:endParaRPr lang="en-GB" dirty="0"/>
          </a:p>
        </p:txBody>
      </p:sp>
    </p:spTree>
    <p:extLst>
      <p:ext uri="{BB962C8B-B14F-4D97-AF65-F5344CB8AC3E}">
        <p14:creationId xmlns:p14="http://schemas.microsoft.com/office/powerpoint/2010/main" val="1832016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7"/>
            <a:ext cx="7772400" cy="1362075"/>
          </a:xfrm>
        </p:spPr>
        <p:txBody>
          <a:bodyPr anchor="t"/>
          <a:lstStyle>
            <a:lvl1pPr algn="l">
              <a:defRPr sz="4400" b="1" cap="all"/>
            </a:lvl1pPr>
          </a:lstStyle>
          <a:p>
            <a:r>
              <a:rPr lang="en-US" smtClean="0"/>
              <a:t>Click to edit Master title style</a:t>
            </a:r>
            <a:endParaRPr lang="en-GB"/>
          </a:p>
        </p:txBody>
      </p:sp>
      <p:sp>
        <p:nvSpPr>
          <p:cNvPr id="3" name="Text Placeholder 2"/>
          <p:cNvSpPr>
            <a:spLocks noGrp="1"/>
          </p:cNvSpPr>
          <p:nvPr>
            <p:ph type="body" idx="1"/>
          </p:nvPr>
        </p:nvSpPr>
        <p:spPr>
          <a:xfrm>
            <a:off x="722314" y="2906731"/>
            <a:ext cx="7772400" cy="1500186"/>
          </a:xfrm>
        </p:spPr>
        <p:txBody>
          <a:bodyPr anchor="b"/>
          <a:lstStyle>
            <a:lvl1pPr marL="0" indent="0">
              <a:buNone/>
              <a:defRPr sz="2200">
                <a:solidFill>
                  <a:schemeClr val="tx1">
                    <a:tint val="75000"/>
                  </a:schemeClr>
                </a:solidFill>
              </a:defRPr>
            </a:lvl1pPr>
            <a:lvl2pPr marL="503926" indent="0">
              <a:buNone/>
              <a:defRPr sz="2000">
                <a:solidFill>
                  <a:schemeClr val="tx1">
                    <a:tint val="75000"/>
                  </a:schemeClr>
                </a:solidFill>
              </a:defRPr>
            </a:lvl2pPr>
            <a:lvl3pPr marL="1007852" indent="0">
              <a:buNone/>
              <a:defRPr sz="1800">
                <a:solidFill>
                  <a:schemeClr val="tx1">
                    <a:tint val="75000"/>
                  </a:schemeClr>
                </a:solidFill>
              </a:defRPr>
            </a:lvl3pPr>
            <a:lvl4pPr marL="1511778" indent="0">
              <a:buNone/>
              <a:defRPr sz="1500">
                <a:solidFill>
                  <a:schemeClr val="tx1">
                    <a:tint val="75000"/>
                  </a:schemeClr>
                </a:solidFill>
              </a:defRPr>
            </a:lvl4pPr>
            <a:lvl5pPr marL="2015703" indent="0">
              <a:buNone/>
              <a:defRPr sz="1500">
                <a:solidFill>
                  <a:schemeClr val="tx1">
                    <a:tint val="75000"/>
                  </a:schemeClr>
                </a:solidFill>
              </a:defRPr>
            </a:lvl5pPr>
            <a:lvl6pPr marL="2519629" indent="0">
              <a:buNone/>
              <a:defRPr sz="1500">
                <a:solidFill>
                  <a:schemeClr val="tx1">
                    <a:tint val="75000"/>
                  </a:schemeClr>
                </a:solidFill>
              </a:defRPr>
            </a:lvl6pPr>
            <a:lvl7pPr marL="3023555" indent="0">
              <a:buNone/>
              <a:defRPr sz="1500">
                <a:solidFill>
                  <a:schemeClr val="tx1">
                    <a:tint val="75000"/>
                  </a:schemeClr>
                </a:solidFill>
              </a:defRPr>
            </a:lvl7pPr>
            <a:lvl8pPr marL="3527481" indent="0">
              <a:buNone/>
              <a:defRPr sz="1500">
                <a:solidFill>
                  <a:schemeClr val="tx1">
                    <a:tint val="75000"/>
                  </a:schemeClr>
                </a:solidFill>
              </a:defRPr>
            </a:lvl8pPr>
            <a:lvl9pPr marL="4031407"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3304">
              <a:defRPr smtClean="0">
                <a:latin typeface="Arial"/>
              </a:defRPr>
            </a:lvl1pPr>
          </a:lstStyle>
          <a:p>
            <a:pPr>
              <a:defRPr/>
            </a:pPr>
            <a:fld id="{F5E06B46-6474-644D-8556-F0A06F0FD75D}" type="datetimeFigureOut">
              <a:rPr lang="en-GB"/>
              <a:pPr>
                <a:defRPr/>
              </a:pPr>
              <a:t>19/01/16</a:t>
            </a:fld>
            <a:endParaRPr lang="en-GB" dirty="0"/>
          </a:p>
        </p:txBody>
      </p:sp>
      <p:sp>
        <p:nvSpPr>
          <p:cNvPr id="5" name="Footer Placeholder 4"/>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6" name="Slide Number Placeholder 5"/>
          <p:cNvSpPr>
            <a:spLocks noGrp="1"/>
          </p:cNvSpPr>
          <p:nvPr>
            <p:ph type="sldNum" sz="quarter" idx="12"/>
          </p:nvPr>
        </p:nvSpPr>
        <p:spPr/>
        <p:txBody>
          <a:bodyPr/>
          <a:lstStyle>
            <a:lvl1pPr defTabSz="913304">
              <a:defRPr smtClean="0">
                <a:latin typeface="Arial"/>
              </a:defRPr>
            </a:lvl1pPr>
          </a:lstStyle>
          <a:p>
            <a:pPr>
              <a:defRPr/>
            </a:pPr>
            <a:fld id="{E3123976-27CB-C547-9301-BBD139565F3A}" type="slidenum">
              <a:rPr lang="en-GB"/>
              <a:pPr>
                <a:defRPr/>
              </a:pPr>
              <a:t>‹#›</a:t>
            </a:fld>
            <a:endParaRPr lang="en-GB" dirty="0"/>
          </a:p>
        </p:txBody>
      </p:sp>
    </p:spTree>
    <p:extLst>
      <p:ext uri="{BB962C8B-B14F-4D97-AF65-F5344CB8AC3E}">
        <p14:creationId xmlns:p14="http://schemas.microsoft.com/office/powerpoint/2010/main" val="19821080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19113" y="1692274"/>
            <a:ext cx="4595812" cy="478790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67338" y="1692274"/>
            <a:ext cx="4597400" cy="4787900"/>
          </a:xfrm>
        </p:spPr>
        <p:txBody>
          <a:bodyPr/>
          <a:lstStyle>
            <a:lvl1pPr>
              <a:defRPr sz="31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defTabSz="913304">
              <a:defRPr smtClean="0">
                <a:latin typeface="Arial"/>
              </a:defRPr>
            </a:lvl1pPr>
          </a:lstStyle>
          <a:p>
            <a:pPr>
              <a:defRPr/>
            </a:pPr>
            <a:fld id="{EF4CCC38-0062-1D4A-856A-6ADF5539C9A8}" type="datetimeFigureOut">
              <a:rPr lang="en-GB"/>
              <a:pPr>
                <a:defRPr/>
              </a:pPr>
              <a:t>19/01/16</a:t>
            </a:fld>
            <a:endParaRPr lang="en-GB" dirty="0"/>
          </a:p>
        </p:txBody>
      </p:sp>
      <p:sp>
        <p:nvSpPr>
          <p:cNvPr id="6" name="Footer Placeholder 5"/>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7" name="Slide Number Placeholder 6"/>
          <p:cNvSpPr>
            <a:spLocks noGrp="1"/>
          </p:cNvSpPr>
          <p:nvPr>
            <p:ph type="sldNum" sz="quarter" idx="12"/>
          </p:nvPr>
        </p:nvSpPr>
        <p:spPr/>
        <p:txBody>
          <a:bodyPr/>
          <a:lstStyle>
            <a:lvl1pPr defTabSz="913304">
              <a:defRPr smtClean="0">
                <a:latin typeface="Arial"/>
              </a:defRPr>
            </a:lvl1pPr>
          </a:lstStyle>
          <a:p>
            <a:pPr>
              <a:defRPr/>
            </a:pPr>
            <a:fld id="{3256151F-EE0F-3E4E-BFDC-BB6A71489107}" type="slidenum">
              <a:rPr lang="en-GB"/>
              <a:pPr>
                <a:defRPr/>
              </a:pPr>
              <a:t>‹#›</a:t>
            </a:fld>
            <a:endParaRPr lang="en-GB" dirty="0"/>
          </a:p>
        </p:txBody>
      </p:sp>
    </p:spTree>
    <p:extLst>
      <p:ext uri="{BB962C8B-B14F-4D97-AF65-F5344CB8AC3E}">
        <p14:creationId xmlns:p14="http://schemas.microsoft.com/office/powerpoint/2010/main" val="33730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564315" y="1803435"/>
            <a:ext cx="8015399" cy="3127639"/>
          </a:xfrm>
          <a:noFill/>
        </p:spPr>
        <p:txBody>
          <a:bodyPr/>
          <a:lstStyle>
            <a:lvl1pPr algn="ctr">
              <a:defRPr sz="6600">
                <a:latin typeface="Arial"/>
                <a:cs typeface="Arial"/>
              </a:defRPr>
            </a:lvl1pPr>
          </a:lstStyle>
          <a:p>
            <a:r>
              <a:rPr lang="en-US" dirty="0" smtClean="0"/>
              <a:t>Click to edit Master title style</a:t>
            </a:r>
            <a:endParaRPr lang="en-GB" dirty="0"/>
          </a:p>
        </p:txBody>
      </p:sp>
    </p:spTree>
    <p:extLst>
      <p:ext uri="{BB962C8B-B14F-4D97-AF65-F5344CB8AC3E}">
        <p14:creationId xmlns:p14="http://schemas.microsoft.com/office/powerpoint/2010/main" val="25552565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599"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4"/>
            <a:ext cx="4040187" cy="639762"/>
          </a:xfrm>
        </p:spPr>
        <p:txBody>
          <a:bodyPr anchor="b"/>
          <a:lstStyle>
            <a:lvl1pPr marL="0" indent="0">
              <a:buNone/>
              <a:defRPr sz="2600" b="1"/>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457200" y="2174891"/>
            <a:ext cx="4040187" cy="3951289"/>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9" y="1535114"/>
            <a:ext cx="4041776" cy="639762"/>
          </a:xfrm>
        </p:spPr>
        <p:txBody>
          <a:bodyPr anchor="b"/>
          <a:lstStyle>
            <a:lvl1pPr marL="0" indent="0">
              <a:buNone/>
              <a:defRPr sz="2600" b="1"/>
            </a:lvl1pPr>
            <a:lvl2pPr marL="503926" indent="0">
              <a:buNone/>
              <a:defRPr sz="2200" b="1"/>
            </a:lvl2pPr>
            <a:lvl3pPr marL="1007852" indent="0">
              <a:buNone/>
              <a:defRPr sz="2000" b="1"/>
            </a:lvl3pPr>
            <a:lvl4pPr marL="1511778" indent="0">
              <a:buNone/>
              <a:defRPr sz="1800" b="1"/>
            </a:lvl4pPr>
            <a:lvl5pPr marL="2015703" indent="0">
              <a:buNone/>
              <a:defRPr sz="1800" b="1"/>
            </a:lvl5pPr>
            <a:lvl6pPr marL="2519629" indent="0">
              <a:buNone/>
              <a:defRPr sz="1800" b="1"/>
            </a:lvl6pPr>
            <a:lvl7pPr marL="3023555" indent="0">
              <a:buNone/>
              <a:defRPr sz="1800" b="1"/>
            </a:lvl7pPr>
            <a:lvl8pPr marL="3527481" indent="0">
              <a:buNone/>
              <a:defRPr sz="1800" b="1"/>
            </a:lvl8pPr>
            <a:lvl9pPr marL="403140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4645039" y="2174891"/>
            <a:ext cx="4041776" cy="3951289"/>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defTabSz="913304">
              <a:defRPr smtClean="0">
                <a:latin typeface="Arial"/>
              </a:defRPr>
            </a:lvl1pPr>
          </a:lstStyle>
          <a:p>
            <a:pPr>
              <a:defRPr/>
            </a:pPr>
            <a:fld id="{CB16FB81-0295-D841-943E-81706A3772EB}" type="datetimeFigureOut">
              <a:rPr lang="en-GB"/>
              <a:pPr>
                <a:defRPr/>
              </a:pPr>
              <a:t>19/01/16</a:t>
            </a:fld>
            <a:endParaRPr lang="en-GB" dirty="0"/>
          </a:p>
        </p:txBody>
      </p:sp>
      <p:sp>
        <p:nvSpPr>
          <p:cNvPr id="8" name="Footer Placeholder 7"/>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9" name="Slide Number Placeholder 8"/>
          <p:cNvSpPr>
            <a:spLocks noGrp="1"/>
          </p:cNvSpPr>
          <p:nvPr>
            <p:ph type="sldNum" sz="quarter" idx="12"/>
          </p:nvPr>
        </p:nvSpPr>
        <p:spPr/>
        <p:txBody>
          <a:bodyPr/>
          <a:lstStyle>
            <a:lvl1pPr defTabSz="913304">
              <a:defRPr smtClean="0">
                <a:latin typeface="Arial"/>
              </a:defRPr>
            </a:lvl1pPr>
          </a:lstStyle>
          <a:p>
            <a:pPr>
              <a:defRPr/>
            </a:pPr>
            <a:fld id="{0A1988EA-3F67-104A-8231-7D0C5CEDAFA4}" type="slidenum">
              <a:rPr lang="en-GB"/>
              <a:pPr>
                <a:defRPr/>
              </a:pPr>
              <a:t>‹#›</a:t>
            </a:fld>
            <a:endParaRPr lang="en-GB" dirty="0"/>
          </a:p>
        </p:txBody>
      </p:sp>
    </p:spTree>
    <p:extLst>
      <p:ext uri="{BB962C8B-B14F-4D97-AF65-F5344CB8AC3E}">
        <p14:creationId xmlns:p14="http://schemas.microsoft.com/office/powerpoint/2010/main" val="1403704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defTabSz="913304">
              <a:defRPr smtClean="0">
                <a:latin typeface="Arial"/>
              </a:defRPr>
            </a:lvl1pPr>
          </a:lstStyle>
          <a:p>
            <a:pPr>
              <a:defRPr/>
            </a:pPr>
            <a:fld id="{04D45A73-3785-BC45-9489-3615E2EC2855}" type="datetimeFigureOut">
              <a:rPr lang="en-GB"/>
              <a:pPr>
                <a:defRPr/>
              </a:pPr>
              <a:t>19/01/16</a:t>
            </a:fld>
            <a:endParaRPr lang="en-GB" dirty="0"/>
          </a:p>
        </p:txBody>
      </p:sp>
      <p:sp>
        <p:nvSpPr>
          <p:cNvPr id="4" name="Footer Placeholder 3"/>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5" name="Slide Number Placeholder 4"/>
          <p:cNvSpPr>
            <a:spLocks noGrp="1"/>
          </p:cNvSpPr>
          <p:nvPr>
            <p:ph type="sldNum" sz="quarter" idx="12"/>
          </p:nvPr>
        </p:nvSpPr>
        <p:spPr/>
        <p:txBody>
          <a:bodyPr/>
          <a:lstStyle>
            <a:lvl1pPr defTabSz="913304">
              <a:defRPr smtClean="0">
                <a:latin typeface="Arial"/>
              </a:defRPr>
            </a:lvl1pPr>
          </a:lstStyle>
          <a:p>
            <a:pPr>
              <a:defRPr/>
            </a:pPr>
            <a:fld id="{581FD2AF-C703-EF42-85CD-0EDB95EEF4E1}" type="slidenum">
              <a:rPr lang="en-GB"/>
              <a:pPr>
                <a:defRPr/>
              </a:pPr>
              <a:t>‹#›</a:t>
            </a:fld>
            <a:endParaRPr lang="en-GB" dirty="0"/>
          </a:p>
        </p:txBody>
      </p:sp>
    </p:spTree>
    <p:extLst>
      <p:ext uri="{BB962C8B-B14F-4D97-AF65-F5344CB8AC3E}">
        <p14:creationId xmlns:p14="http://schemas.microsoft.com/office/powerpoint/2010/main" val="17770696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3304">
              <a:defRPr smtClean="0">
                <a:latin typeface="Arial"/>
              </a:defRPr>
            </a:lvl1pPr>
          </a:lstStyle>
          <a:p>
            <a:pPr>
              <a:defRPr/>
            </a:pPr>
            <a:fld id="{BBD96013-8CDF-EE47-B675-12C26D19B032}" type="datetimeFigureOut">
              <a:rPr lang="en-GB"/>
              <a:pPr>
                <a:defRPr/>
              </a:pPr>
              <a:t>19/01/16</a:t>
            </a:fld>
            <a:endParaRPr lang="en-GB" dirty="0"/>
          </a:p>
        </p:txBody>
      </p:sp>
      <p:sp>
        <p:nvSpPr>
          <p:cNvPr id="3" name="Footer Placeholder 2"/>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4" name="Slide Number Placeholder 3"/>
          <p:cNvSpPr>
            <a:spLocks noGrp="1"/>
          </p:cNvSpPr>
          <p:nvPr>
            <p:ph type="sldNum" sz="quarter" idx="12"/>
          </p:nvPr>
        </p:nvSpPr>
        <p:spPr/>
        <p:txBody>
          <a:bodyPr/>
          <a:lstStyle>
            <a:lvl1pPr defTabSz="913304">
              <a:defRPr smtClean="0">
                <a:latin typeface="Arial"/>
              </a:defRPr>
            </a:lvl1pPr>
          </a:lstStyle>
          <a:p>
            <a:pPr>
              <a:defRPr/>
            </a:pPr>
            <a:fld id="{A40381F7-92C4-F44E-9461-2AEFA3146F75}" type="slidenum">
              <a:rPr lang="en-GB"/>
              <a:pPr>
                <a:defRPr/>
              </a:pPr>
              <a:t>‹#›</a:t>
            </a:fld>
            <a:endParaRPr lang="en-GB" dirty="0"/>
          </a:p>
        </p:txBody>
      </p:sp>
    </p:spTree>
    <p:extLst>
      <p:ext uri="{BB962C8B-B14F-4D97-AF65-F5344CB8AC3E}">
        <p14:creationId xmlns:p14="http://schemas.microsoft.com/office/powerpoint/2010/main" val="3008785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73067"/>
            <a:ext cx="3008312" cy="1162050"/>
          </a:xfrm>
        </p:spPr>
        <p:txBody>
          <a:bodyPr anchor="b"/>
          <a:lstStyle>
            <a:lvl1pPr algn="l">
              <a:defRPr sz="22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4"/>
          </a:xfrm>
        </p:spPr>
        <p:txBody>
          <a:bodyPr/>
          <a:lstStyle>
            <a:lvl1pPr>
              <a:defRPr sz="3500"/>
            </a:lvl1pPr>
            <a:lvl2pPr>
              <a:defRPr sz="31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15" y="1435117"/>
            <a:ext cx="3008312" cy="4691063"/>
          </a:xfrm>
        </p:spPr>
        <p:txBody>
          <a:bodyPr/>
          <a:lstStyle>
            <a:lvl1pPr marL="0" indent="0">
              <a:buNone/>
              <a:defRPr sz="15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304">
              <a:defRPr smtClean="0">
                <a:latin typeface="Arial"/>
              </a:defRPr>
            </a:lvl1pPr>
          </a:lstStyle>
          <a:p>
            <a:pPr>
              <a:defRPr/>
            </a:pPr>
            <a:fld id="{A76C330F-A25D-D645-AAC1-037EF6D98A53}" type="datetimeFigureOut">
              <a:rPr lang="en-GB"/>
              <a:pPr>
                <a:defRPr/>
              </a:pPr>
              <a:t>19/01/16</a:t>
            </a:fld>
            <a:endParaRPr lang="en-GB" dirty="0"/>
          </a:p>
        </p:txBody>
      </p:sp>
      <p:sp>
        <p:nvSpPr>
          <p:cNvPr id="6" name="Footer Placeholder 5"/>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7" name="Slide Number Placeholder 6"/>
          <p:cNvSpPr>
            <a:spLocks noGrp="1"/>
          </p:cNvSpPr>
          <p:nvPr>
            <p:ph type="sldNum" sz="quarter" idx="12"/>
          </p:nvPr>
        </p:nvSpPr>
        <p:spPr/>
        <p:txBody>
          <a:bodyPr/>
          <a:lstStyle>
            <a:lvl1pPr defTabSz="913304">
              <a:defRPr smtClean="0">
                <a:latin typeface="Arial"/>
              </a:defRPr>
            </a:lvl1pPr>
          </a:lstStyle>
          <a:p>
            <a:pPr>
              <a:defRPr/>
            </a:pPr>
            <a:fld id="{843C5A36-F9D8-8442-8788-E190263F1D6C}" type="slidenum">
              <a:rPr lang="en-GB"/>
              <a:pPr>
                <a:defRPr/>
              </a:pPr>
              <a:t>‹#›</a:t>
            </a:fld>
            <a:endParaRPr lang="en-GB" dirty="0"/>
          </a:p>
        </p:txBody>
      </p:sp>
    </p:spTree>
    <p:extLst>
      <p:ext uri="{BB962C8B-B14F-4D97-AF65-F5344CB8AC3E}">
        <p14:creationId xmlns:p14="http://schemas.microsoft.com/office/powerpoint/2010/main" val="4011080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16"/>
            <a:ext cx="5486400" cy="566738"/>
          </a:xfrm>
        </p:spPr>
        <p:txBody>
          <a:bodyPr anchor="b"/>
          <a:lstStyle>
            <a:lvl1pPr algn="l">
              <a:defRPr sz="22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92"/>
            <a:ext cx="5486400" cy="4114800"/>
          </a:xfrm>
        </p:spPr>
        <p:txBody>
          <a:bodyPr rtlCol="0">
            <a:normAutofit/>
          </a:bodyPr>
          <a:lstStyle>
            <a:lvl1pPr marL="0" indent="0">
              <a:buNone/>
              <a:defRPr sz="3500"/>
            </a:lvl1pPr>
            <a:lvl2pPr marL="503926" indent="0">
              <a:buNone/>
              <a:defRPr sz="3100"/>
            </a:lvl2pPr>
            <a:lvl3pPr marL="1007852" indent="0">
              <a:buNone/>
              <a:defRPr sz="2600"/>
            </a:lvl3pPr>
            <a:lvl4pPr marL="1511778" indent="0">
              <a:buNone/>
              <a:defRPr sz="2200"/>
            </a:lvl4pPr>
            <a:lvl5pPr marL="2015703" indent="0">
              <a:buNone/>
              <a:defRPr sz="2200"/>
            </a:lvl5pPr>
            <a:lvl6pPr marL="2519629" indent="0">
              <a:buNone/>
              <a:defRPr sz="2200"/>
            </a:lvl6pPr>
            <a:lvl7pPr marL="3023555" indent="0">
              <a:buNone/>
              <a:defRPr sz="2200"/>
            </a:lvl7pPr>
            <a:lvl8pPr marL="3527481" indent="0">
              <a:buNone/>
              <a:defRPr sz="2200"/>
            </a:lvl8pPr>
            <a:lvl9pPr marL="4031407" indent="0">
              <a:buNone/>
              <a:defRPr sz="22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503926" indent="0">
              <a:buNone/>
              <a:defRPr sz="1300"/>
            </a:lvl2pPr>
            <a:lvl3pPr marL="1007852" indent="0">
              <a:buNone/>
              <a:defRPr sz="1100"/>
            </a:lvl3pPr>
            <a:lvl4pPr marL="1511778" indent="0">
              <a:buNone/>
              <a:defRPr sz="1000"/>
            </a:lvl4pPr>
            <a:lvl5pPr marL="2015703" indent="0">
              <a:buNone/>
              <a:defRPr sz="1000"/>
            </a:lvl5pPr>
            <a:lvl6pPr marL="2519629" indent="0">
              <a:buNone/>
              <a:defRPr sz="1000"/>
            </a:lvl6pPr>
            <a:lvl7pPr marL="3023555" indent="0">
              <a:buNone/>
              <a:defRPr sz="1000"/>
            </a:lvl7pPr>
            <a:lvl8pPr marL="3527481" indent="0">
              <a:buNone/>
              <a:defRPr sz="1000"/>
            </a:lvl8pPr>
            <a:lvl9pPr marL="4031407"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3304">
              <a:defRPr smtClean="0">
                <a:latin typeface="Arial"/>
              </a:defRPr>
            </a:lvl1pPr>
          </a:lstStyle>
          <a:p>
            <a:pPr>
              <a:defRPr/>
            </a:pPr>
            <a:fld id="{F8BB5248-C815-2846-B06A-29C55F65CE9C}" type="datetimeFigureOut">
              <a:rPr lang="en-GB"/>
              <a:pPr>
                <a:defRPr/>
              </a:pPr>
              <a:t>19/01/16</a:t>
            </a:fld>
            <a:endParaRPr lang="en-GB" dirty="0"/>
          </a:p>
        </p:txBody>
      </p:sp>
      <p:sp>
        <p:nvSpPr>
          <p:cNvPr id="6" name="Footer Placeholder 5"/>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7" name="Slide Number Placeholder 6"/>
          <p:cNvSpPr>
            <a:spLocks noGrp="1"/>
          </p:cNvSpPr>
          <p:nvPr>
            <p:ph type="sldNum" sz="quarter" idx="12"/>
          </p:nvPr>
        </p:nvSpPr>
        <p:spPr/>
        <p:txBody>
          <a:bodyPr/>
          <a:lstStyle>
            <a:lvl1pPr defTabSz="913304">
              <a:defRPr smtClean="0">
                <a:latin typeface="Arial"/>
              </a:defRPr>
            </a:lvl1pPr>
          </a:lstStyle>
          <a:p>
            <a:pPr>
              <a:defRPr/>
            </a:pPr>
            <a:fld id="{A019783A-583F-6D49-8ED6-44BC114B8322}" type="slidenum">
              <a:rPr lang="en-GB"/>
              <a:pPr>
                <a:defRPr/>
              </a:pPr>
              <a:t>‹#›</a:t>
            </a:fld>
            <a:endParaRPr lang="en-GB" dirty="0"/>
          </a:p>
        </p:txBody>
      </p:sp>
    </p:spTree>
    <p:extLst>
      <p:ext uri="{BB962C8B-B14F-4D97-AF65-F5344CB8AC3E}">
        <p14:creationId xmlns:p14="http://schemas.microsoft.com/office/powerpoint/2010/main" val="1023599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304">
              <a:defRPr smtClean="0">
                <a:latin typeface="Arial"/>
              </a:defRPr>
            </a:lvl1pPr>
          </a:lstStyle>
          <a:p>
            <a:pPr>
              <a:defRPr/>
            </a:pPr>
            <a:fld id="{436E0375-9D7E-764D-93A0-24DE4BFF3443}" type="datetimeFigureOut">
              <a:rPr lang="en-GB"/>
              <a:pPr>
                <a:defRPr/>
              </a:pPr>
              <a:t>19/01/16</a:t>
            </a:fld>
            <a:endParaRPr lang="en-GB" dirty="0"/>
          </a:p>
        </p:txBody>
      </p:sp>
      <p:sp>
        <p:nvSpPr>
          <p:cNvPr id="5" name="Footer Placeholder 4"/>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6" name="Slide Number Placeholder 5"/>
          <p:cNvSpPr>
            <a:spLocks noGrp="1"/>
          </p:cNvSpPr>
          <p:nvPr>
            <p:ph type="sldNum" sz="quarter" idx="12"/>
          </p:nvPr>
        </p:nvSpPr>
        <p:spPr/>
        <p:txBody>
          <a:bodyPr/>
          <a:lstStyle>
            <a:lvl1pPr defTabSz="913304">
              <a:defRPr smtClean="0">
                <a:latin typeface="Arial"/>
              </a:defRPr>
            </a:lvl1pPr>
          </a:lstStyle>
          <a:p>
            <a:pPr>
              <a:defRPr/>
            </a:pPr>
            <a:fld id="{409B967C-78A6-9547-B0D2-2148C7B00FAF}" type="slidenum">
              <a:rPr lang="en-GB"/>
              <a:pPr>
                <a:defRPr/>
              </a:pPr>
              <a:t>‹#›</a:t>
            </a:fld>
            <a:endParaRPr lang="en-GB" dirty="0"/>
          </a:p>
        </p:txBody>
      </p:sp>
    </p:spTree>
    <p:extLst>
      <p:ext uri="{BB962C8B-B14F-4D97-AF65-F5344CB8AC3E}">
        <p14:creationId xmlns:p14="http://schemas.microsoft.com/office/powerpoint/2010/main" val="1690323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9512" y="290514"/>
            <a:ext cx="2335212" cy="61896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19127" y="290514"/>
            <a:ext cx="6858000" cy="6189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defTabSz="913304">
              <a:defRPr smtClean="0">
                <a:latin typeface="Arial"/>
              </a:defRPr>
            </a:lvl1pPr>
          </a:lstStyle>
          <a:p>
            <a:pPr>
              <a:defRPr/>
            </a:pPr>
            <a:fld id="{08900C25-8B7F-DB4E-BAAD-D6534A3B6BF6}" type="datetimeFigureOut">
              <a:rPr lang="en-GB"/>
              <a:pPr>
                <a:defRPr/>
              </a:pPr>
              <a:t>19/01/16</a:t>
            </a:fld>
            <a:endParaRPr lang="en-GB" dirty="0"/>
          </a:p>
        </p:txBody>
      </p:sp>
      <p:sp>
        <p:nvSpPr>
          <p:cNvPr id="5" name="Footer Placeholder 4"/>
          <p:cNvSpPr>
            <a:spLocks noGrp="1"/>
          </p:cNvSpPr>
          <p:nvPr>
            <p:ph type="ftr" sz="quarter" idx="11"/>
          </p:nvPr>
        </p:nvSpPr>
        <p:spPr/>
        <p:txBody>
          <a:bodyPr/>
          <a:lstStyle>
            <a:lvl1pPr defTabSz="913304">
              <a:defRPr dirty="0">
                <a:latin typeface="Arial"/>
              </a:defRPr>
            </a:lvl1pPr>
          </a:lstStyle>
          <a:p>
            <a:pPr>
              <a:defRPr/>
            </a:pPr>
            <a:endParaRPr lang="en-GB"/>
          </a:p>
        </p:txBody>
      </p:sp>
      <p:sp>
        <p:nvSpPr>
          <p:cNvPr id="6" name="Slide Number Placeholder 5"/>
          <p:cNvSpPr>
            <a:spLocks noGrp="1"/>
          </p:cNvSpPr>
          <p:nvPr>
            <p:ph type="sldNum" sz="quarter" idx="12"/>
          </p:nvPr>
        </p:nvSpPr>
        <p:spPr/>
        <p:txBody>
          <a:bodyPr/>
          <a:lstStyle>
            <a:lvl1pPr defTabSz="913304">
              <a:defRPr smtClean="0">
                <a:latin typeface="Arial"/>
              </a:defRPr>
            </a:lvl1pPr>
          </a:lstStyle>
          <a:p>
            <a:pPr>
              <a:defRPr/>
            </a:pPr>
            <a:fld id="{CA02D1D9-E03C-344B-A66B-2E392D8A22D1}" type="slidenum">
              <a:rPr lang="en-GB"/>
              <a:pPr>
                <a:defRPr/>
              </a:pPr>
              <a:t>‹#›</a:t>
            </a:fld>
            <a:endParaRPr lang="en-GB" dirty="0"/>
          </a:p>
        </p:txBody>
      </p:sp>
    </p:spTree>
    <p:extLst>
      <p:ext uri="{BB962C8B-B14F-4D97-AF65-F5344CB8AC3E}">
        <p14:creationId xmlns:p14="http://schemas.microsoft.com/office/powerpoint/2010/main" val="4129851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over">
    <p:bg>
      <p:bgPr>
        <a:solidFill>
          <a:schemeClr val="tx2"/>
        </a:solidFill>
        <a:effectLst/>
      </p:bgPr>
    </p:bg>
    <p:spTree>
      <p:nvGrpSpPr>
        <p:cNvPr id="1" name=""/>
        <p:cNvGrpSpPr/>
        <p:nvPr/>
      </p:nvGrpSpPr>
      <p:grpSpPr>
        <a:xfrm>
          <a:off x="0" y="0"/>
          <a:ext cx="0" cy="0"/>
          <a:chOff x="0" y="0"/>
          <a:chExt cx="0" cy="0"/>
        </a:xfrm>
      </p:grpSpPr>
      <p:pic>
        <p:nvPicPr>
          <p:cNvPr id="4" name="Picture 6" descr="k-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63650"/>
            <a:ext cx="91440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11" y="4869275"/>
            <a:ext cx="7772232" cy="886673"/>
          </a:xfrm>
          <a:noFill/>
        </p:spPr>
        <p:txBody>
          <a:bodyPr anchor="b">
            <a:noAutofit/>
          </a:bodyPr>
          <a:lstStyle>
            <a:lvl1pPr algn="ctr">
              <a:defRPr sz="4000" b="0">
                <a:solidFill>
                  <a:srgbClr val="000000"/>
                </a:solidFill>
                <a:latin typeface="AlternateGothic2 BT"/>
                <a:cs typeface="AlternateGothic2 B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7627" y="5793478"/>
            <a:ext cx="7768770" cy="517227"/>
          </a:xfrm>
        </p:spPr>
        <p:txBody>
          <a:bodyPr>
            <a:noAutofit/>
          </a:bodyPr>
          <a:lstStyle>
            <a:lvl1pPr marL="0" indent="0" algn="ctr">
              <a:buNone/>
              <a:defRPr sz="2800">
                <a:solidFill>
                  <a:srgbClr val="000000"/>
                </a:solidFill>
                <a:latin typeface="AlternateGothic2 BT"/>
                <a:cs typeface="AlternateGothic2 BT"/>
              </a:defRPr>
            </a:lvl1pPr>
            <a:lvl2pPr marL="455670" indent="0" algn="ctr">
              <a:buNone/>
              <a:defRPr>
                <a:solidFill>
                  <a:schemeClr val="tx1">
                    <a:tint val="75000"/>
                  </a:schemeClr>
                </a:solidFill>
              </a:defRPr>
            </a:lvl2pPr>
            <a:lvl3pPr marL="911321" indent="0" algn="ctr">
              <a:buNone/>
              <a:defRPr>
                <a:solidFill>
                  <a:schemeClr val="tx1">
                    <a:tint val="75000"/>
                  </a:schemeClr>
                </a:solidFill>
              </a:defRPr>
            </a:lvl3pPr>
            <a:lvl4pPr marL="1366987" indent="0" algn="ctr">
              <a:buNone/>
              <a:defRPr>
                <a:solidFill>
                  <a:schemeClr val="tx1">
                    <a:tint val="75000"/>
                  </a:schemeClr>
                </a:solidFill>
              </a:defRPr>
            </a:lvl4pPr>
            <a:lvl5pPr marL="1822654" indent="0" algn="ctr">
              <a:buNone/>
              <a:defRPr>
                <a:solidFill>
                  <a:schemeClr val="tx1">
                    <a:tint val="75000"/>
                  </a:schemeClr>
                </a:solidFill>
              </a:defRPr>
            </a:lvl5pPr>
            <a:lvl6pPr marL="2278301" indent="0" algn="ctr">
              <a:buNone/>
              <a:defRPr>
                <a:solidFill>
                  <a:schemeClr val="tx1">
                    <a:tint val="75000"/>
                  </a:schemeClr>
                </a:solidFill>
              </a:defRPr>
            </a:lvl6pPr>
            <a:lvl7pPr marL="2733976" indent="0" algn="ctr">
              <a:buNone/>
              <a:defRPr>
                <a:solidFill>
                  <a:schemeClr val="tx1">
                    <a:tint val="75000"/>
                  </a:schemeClr>
                </a:solidFill>
              </a:defRPr>
            </a:lvl7pPr>
            <a:lvl8pPr marL="3189638" indent="0" algn="ctr">
              <a:buNone/>
              <a:defRPr>
                <a:solidFill>
                  <a:schemeClr val="tx1">
                    <a:tint val="75000"/>
                  </a:schemeClr>
                </a:solidFill>
              </a:defRPr>
            </a:lvl8pPr>
            <a:lvl9pPr marL="3645299"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4181915287"/>
      </p:ext>
    </p:extLst>
  </p:cSld>
  <p:clrMapOvr>
    <a:masterClrMapping/>
  </p:clrMapOvr>
  <p:transition xmlns:p14="http://schemas.microsoft.com/office/powerpoint/2010/mai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225689"/>
            <a:ext cx="7772400" cy="1362077"/>
          </a:xfrm>
          <a:noFill/>
        </p:spPr>
        <p:txBody>
          <a:bodyPr anchor="b"/>
          <a:lstStyle>
            <a:lvl1pPr algn="ctr">
              <a:defRPr sz="7200" b="0" cap="none" baseline="0">
                <a:solidFill>
                  <a:schemeClr val="bg1"/>
                </a:solidFill>
                <a:latin typeface="AlternateGothic2 BT"/>
                <a:cs typeface="AlternateGothic2 BT"/>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3587754"/>
            <a:ext cx="7772400" cy="1500186"/>
          </a:xfrm>
        </p:spPr>
        <p:txBody>
          <a:bodyPr/>
          <a:lstStyle>
            <a:lvl1pPr marL="0" indent="0" algn="ctr">
              <a:buNone/>
              <a:defRPr sz="2800">
                <a:solidFill>
                  <a:schemeClr val="bg1"/>
                </a:solidFill>
                <a:latin typeface="AlternateGothic2 BT"/>
                <a:cs typeface="AlternateGothic2 BT"/>
              </a:defRPr>
            </a:lvl1pPr>
            <a:lvl2pPr marL="455670" indent="0">
              <a:buNone/>
              <a:defRPr sz="1800">
                <a:solidFill>
                  <a:schemeClr val="tx1">
                    <a:tint val="75000"/>
                  </a:schemeClr>
                </a:solidFill>
              </a:defRPr>
            </a:lvl2pPr>
            <a:lvl3pPr marL="911321" indent="0">
              <a:buNone/>
              <a:defRPr sz="1600">
                <a:solidFill>
                  <a:schemeClr val="tx1">
                    <a:tint val="75000"/>
                  </a:schemeClr>
                </a:solidFill>
              </a:defRPr>
            </a:lvl3pPr>
            <a:lvl4pPr marL="1366987" indent="0">
              <a:buNone/>
              <a:defRPr sz="1500">
                <a:solidFill>
                  <a:schemeClr val="tx1">
                    <a:tint val="75000"/>
                  </a:schemeClr>
                </a:solidFill>
              </a:defRPr>
            </a:lvl4pPr>
            <a:lvl5pPr marL="1822654" indent="0">
              <a:buNone/>
              <a:defRPr sz="1500">
                <a:solidFill>
                  <a:schemeClr val="tx1">
                    <a:tint val="75000"/>
                  </a:schemeClr>
                </a:solidFill>
              </a:defRPr>
            </a:lvl5pPr>
            <a:lvl6pPr marL="2278301" indent="0">
              <a:buNone/>
              <a:defRPr sz="1500">
                <a:solidFill>
                  <a:schemeClr val="tx1">
                    <a:tint val="75000"/>
                  </a:schemeClr>
                </a:solidFill>
              </a:defRPr>
            </a:lvl6pPr>
            <a:lvl7pPr marL="2733976" indent="0">
              <a:buNone/>
              <a:defRPr sz="1500">
                <a:solidFill>
                  <a:schemeClr val="tx1">
                    <a:tint val="75000"/>
                  </a:schemeClr>
                </a:solidFill>
              </a:defRPr>
            </a:lvl7pPr>
            <a:lvl8pPr marL="3189638" indent="0">
              <a:buNone/>
              <a:defRPr sz="1500">
                <a:solidFill>
                  <a:schemeClr val="tx1">
                    <a:tint val="75000"/>
                  </a:schemeClr>
                </a:solidFill>
              </a:defRPr>
            </a:lvl8pPr>
            <a:lvl9pPr marL="3645299" indent="0">
              <a:buNone/>
              <a:defRPr sz="15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632470434"/>
      </p:ext>
    </p:extLst>
  </p:cSld>
  <p:clrMapOvr>
    <a:masterClrMapping/>
  </p:clrMapOvr>
  <p:transition xmlns:p14="http://schemas.microsoft.com/office/powerpoint/2010/mai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tatement">
    <p:spTree>
      <p:nvGrpSpPr>
        <p:cNvPr id="1" name=""/>
        <p:cNvGrpSpPr/>
        <p:nvPr/>
      </p:nvGrpSpPr>
      <p:grpSpPr>
        <a:xfrm>
          <a:off x="0" y="0"/>
          <a:ext cx="0" cy="0"/>
          <a:chOff x="0" y="0"/>
          <a:chExt cx="0" cy="0"/>
        </a:xfrm>
      </p:grpSpPr>
      <p:sp>
        <p:nvSpPr>
          <p:cNvPr id="2" name="Title 1"/>
          <p:cNvSpPr>
            <a:spLocks noGrp="1"/>
          </p:cNvSpPr>
          <p:nvPr>
            <p:ph type="title"/>
          </p:nvPr>
        </p:nvSpPr>
        <p:spPr>
          <a:xfrm>
            <a:off x="564306" y="1803439"/>
            <a:ext cx="8015399" cy="3127639"/>
          </a:xfrm>
          <a:noFill/>
        </p:spPr>
        <p:txBody>
          <a:bodyPr/>
          <a:lstStyle>
            <a:lvl1pPr algn="ctr">
              <a:defRPr sz="6600">
                <a:latin typeface="AlternateGothic2 BT"/>
                <a:cs typeface="AlternateGothic2 BT"/>
              </a:defRPr>
            </a:lvl1pPr>
          </a:lstStyle>
          <a:p>
            <a:r>
              <a:rPr lang="en-US" dirty="0" smtClean="0"/>
              <a:t>Click to edit Master title style</a:t>
            </a:r>
            <a:endParaRPr lang="en-GB" dirty="0"/>
          </a:p>
        </p:txBody>
      </p:sp>
    </p:spTree>
    <p:extLst>
      <p:ext uri="{BB962C8B-B14F-4D97-AF65-F5344CB8AC3E}">
        <p14:creationId xmlns:p14="http://schemas.microsoft.com/office/powerpoint/2010/main" val="4272810746"/>
      </p:ext>
    </p:extLst>
  </p:cSld>
  <p:clrMapOvr>
    <a:masterClrMapping/>
  </p:clrMapOvr>
  <p:transition xmlns:p14="http://schemas.microsoft.com/office/powerpoint/2010/mai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57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14331"/>
      </p:ext>
    </p:extLst>
  </p:cSld>
  <p:clrMapOvr>
    <a:masterClrMapping/>
  </p:clrMapOvr>
  <p:transition xmlns:p14="http://schemas.microsoft.com/office/powerpoint/2010/mai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12" y="3"/>
            <a:ext cx="9144000" cy="1286207"/>
          </a:xfrm>
        </p:spPr>
        <p:txBody>
          <a:bodyPr>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230286768"/>
      </p:ext>
    </p:extLst>
  </p:cSld>
  <p:clrMapOvr>
    <a:masterClrMapping/>
  </p:clrMapOvr>
  <p:transition xmlns:p14="http://schemas.microsoft.com/office/powerpoint/2010/mai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6" y="17"/>
            <a:ext cx="9143999" cy="1286206"/>
          </a:xfrm>
          <a:noFill/>
          <a:ln>
            <a:noFill/>
          </a:ln>
        </p:spPr>
        <p:txBody>
          <a:bodyPr rtlCol="0">
            <a:noAutofit/>
          </a:bodyPr>
          <a:lstStyle>
            <a:lvl1pPr>
              <a:defRPr lang="en-GB"/>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564312" y="1286208"/>
            <a:ext cx="8015400" cy="5172261"/>
          </a:xfrm>
        </p:spPr>
        <p:txBody>
          <a:bodyPr>
            <a:noAutofit/>
          </a:bodyPr>
          <a:lstStyle>
            <a:lvl1pPr>
              <a:spcBef>
                <a:spcPts val="800"/>
              </a:spcBef>
              <a:defRPr/>
            </a:lvl1pPr>
            <a:lvl2pPr>
              <a:spcBef>
                <a:spcPts val="800"/>
              </a:spcBef>
              <a:defRPr sz="2200"/>
            </a:lvl2pPr>
            <a:lvl3pPr>
              <a:spcBef>
                <a:spcPts val="800"/>
              </a:spcBef>
              <a:defRPr sz="22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72373668"/>
      </p:ext>
    </p:extLst>
  </p:cSld>
  <p:clrMapOvr>
    <a:masterClrMapping/>
  </p:clrMapOvr>
  <p:transition xmlns:p14="http://schemas.microsoft.com/office/powerpoint/2010/mai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 Column Bottom Title">
    <p:spTree>
      <p:nvGrpSpPr>
        <p:cNvPr id="1" name=""/>
        <p:cNvGrpSpPr/>
        <p:nvPr/>
      </p:nvGrpSpPr>
      <p:grpSpPr>
        <a:xfrm>
          <a:off x="0" y="0"/>
          <a:ext cx="0" cy="0"/>
          <a:chOff x="0" y="0"/>
          <a:chExt cx="0" cy="0"/>
        </a:xfrm>
      </p:grpSpPr>
      <p:sp>
        <p:nvSpPr>
          <p:cNvPr id="2" name="Title 1"/>
          <p:cNvSpPr>
            <a:spLocks noGrp="1"/>
          </p:cNvSpPr>
          <p:nvPr>
            <p:ph type="title"/>
          </p:nvPr>
        </p:nvSpPr>
        <p:spPr>
          <a:xfrm>
            <a:off x="6" y="5571811"/>
            <a:ext cx="9143999" cy="1286206"/>
          </a:xfrm>
          <a:noFill/>
          <a:ln>
            <a:noFill/>
          </a:ln>
        </p:spPr>
        <p:txBody>
          <a:bodyPr rtlCol="0">
            <a:noAutofit/>
          </a:bodyPr>
          <a:lstStyle>
            <a:lvl1pPr>
              <a:defRPr lang="en-GB"/>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564312" y="399533"/>
            <a:ext cx="8015400" cy="5172261"/>
          </a:xfrm>
        </p:spPr>
        <p:txBody>
          <a:bodyPr>
            <a:noAutofit/>
          </a:bodyPr>
          <a:lstStyle>
            <a:lvl1pPr>
              <a:spcBef>
                <a:spcPts val="800"/>
              </a:spcBef>
              <a:defRPr/>
            </a:lvl1pPr>
            <a:lvl2pPr>
              <a:spcBef>
                <a:spcPts val="800"/>
              </a:spcBef>
              <a:defRPr sz="2200"/>
            </a:lvl2pPr>
            <a:lvl3pPr>
              <a:spcBef>
                <a:spcPts val="800"/>
              </a:spcBef>
              <a:defRPr sz="22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88614984"/>
      </p:ext>
    </p:extLst>
  </p:cSld>
  <p:clrMapOvr>
    <a:masterClrMapping/>
  </p:clrMapOvr>
  <p:transition xmlns:p14="http://schemas.microsoft.com/office/powerpoint/2010/mai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1" y="37"/>
            <a:ext cx="9144001" cy="1286204"/>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3" y="1286222"/>
            <a:ext cx="393150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30" y="1286222"/>
            <a:ext cx="3931499"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98275565"/>
      </p:ext>
    </p:extLst>
  </p:cSld>
  <p:clrMapOvr>
    <a:masterClrMapping/>
  </p:clrMapOvr>
  <p:transition xmlns:p14="http://schemas.microsoft.com/office/powerpoint/2010/main">
    <p:cu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6" y="3"/>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0" y="1286222"/>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284384" y="1286222"/>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3"/>
          <p:cNvSpPr>
            <a:spLocks noGrp="1"/>
          </p:cNvSpPr>
          <p:nvPr>
            <p:ph sz="half" idx="13"/>
          </p:nvPr>
        </p:nvSpPr>
        <p:spPr>
          <a:xfrm>
            <a:off x="6004466" y="1286222"/>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40009996"/>
      </p:ext>
    </p:extLst>
  </p:cSld>
  <p:clrMapOvr>
    <a:masterClrMapping/>
  </p:clrMapOvr>
  <p:transition xmlns:p14="http://schemas.microsoft.com/office/powerpoint/2010/mai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umn Right">
    <p:spTree>
      <p:nvGrpSpPr>
        <p:cNvPr id="1" name=""/>
        <p:cNvGrpSpPr/>
        <p:nvPr/>
      </p:nvGrpSpPr>
      <p:grpSpPr>
        <a:xfrm>
          <a:off x="0" y="0"/>
          <a:ext cx="0" cy="0"/>
          <a:chOff x="0" y="0"/>
          <a:chExt cx="0" cy="0"/>
        </a:xfrm>
      </p:grpSpPr>
      <p:sp>
        <p:nvSpPr>
          <p:cNvPr id="2" name="Title 1"/>
          <p:cNvSpPr>
            <a:spLocks noGrp="1"/>
          </p:cNvSpPr>
          <p:nvPr>
            <p:ph type="title"/>
          </p:nvPr>
        </p:nvSpPr>
        <p:spPr>
          <a:xfrm>
            <a:off x="6" y="3"/>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4" y="1286222"/>
            <a:ext cx="5302495"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5990118" y="1286222"/>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049093255"/>
      </p:ext>
    </p:extLst>
  </p:cSld>
  <p:clrMapOvr>
    <a:masterClrMapping/>
  </p:clrMapOvr>
  <p:transition xmlns:p14="http://schemas.microsoft.com/office/powerpoint/2010/main">
    <p:cu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Left">
    <p:spTree>
      <p:nvGrpSpPr>
        <p:cNvPr id="1" name=""/>
        <p:cNvGrpSpPr/>
        <p:nvPr/>
      </p:nvGrpSpPr>
      <p:grpSpPr>
        <a:xfrm>
          <a:off x="0" y="0"/>
          <a:ext cx="0" cy="0"/>
          <a:chOff x="0" y="0"/>
          <a:chExt cx="0" cy="0"/>
        </a:xfrm>
      </p:grpSpPr>
      <p:sp>
        <p:nvSpPr>
          <p:cNvPr id="2" name="Title 1"/>
          <p:cNvSpPr>
            <a:spLocks noGrp="1"/>
          </p:cNvSpPr>
          <p:nvPr>
            <p:ph type="title"/>
          </p:nvPr>
        </p:nvSpPr>
        <p:spPr>
          <a:xfrm>
            <a:off x="6" y="3"/>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0" y="1286222"/>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284383" y="1286222"/>
            <a:ext cx="5309673"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75243163"/>
      </p:ext>
    </p:extLst>
  </p:cSld>
  <p:clrMapOvr>
    <a:masterClrMapping/>
  </p:clrMapOvr>
  <p:transition xmlns:p14="http://schemas.microsoft.com/office/powerpoint/2010/main">
    <p:cu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3 Column Small">
    <p:spTree>
      <p:nvGrpSpPr>
        <p:cNvPr id="1" name=""/>
        <p:cNvGrpSpPr/>
        <p:nvPr/>
      </p:nvGrpSpPr>
      <p:grpSpPr>
        <a:xfrm>
          <a:off x="0" y="0"/>
          <a:ext cx="0" cy="0"/>
          <a:chOff x="0" y="0"/>
          <a:chExt cx="0" cy="0"/>
        </a:xfrm>
      </p:grpSpPr>
      <p:sp>
        <p:nvSpPr>
          <p:cNvPr id="2" name="Title 1"/>
          <p:cNvSpPr>
            <a:spLocks noGrp="1"/>
          </p:cNvSpPr>
          <p:nvPr>
            <p:ph type="title"/>
          </p:nvPr>
        </p:nvSpPr>
        <p:spPr>
          <a:xfrm>
            <a:off x="12" y="37"/>
            <a:ext cx="9144000" cy="1286204"/>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317673" y="1286238"/>
            <a:ext cx="2712904" cy="4950594"/>
          </a:xfrm>
        </p:spPr>
        <p:txBody>
          <a:bodyPr>
            <a:noAutofit/>
          </a:bodyPr>
          <a:lstStyle>
            <a:lvl1pPr>
              <a:defRPr sz="1600"/>
            </a:lvl1pPr>
            <a:lvl2pPr>
              <a:defRPr sz="1500"/>
            </a:lvl2pPr>
            <a:lvl3pPr marL="352816" indent="-352816">
              <a:defRPr sz="1500"/>
            </a:lvl3pPr>
            <a:lvl4pPr marL="620210" indent="-256321">
              <a:defRPr sz="1200"/>
            </a:lvl4pPr>
            <a:lvl5pPr marL="620210" indent="0">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3215548" y="1286238"/>
            <a:ext cx="2712904" cy="4950594"/>
          </a:xfrm>
        </p:spPr>
        <p:txBody>
          <a:bodyPr rtlCol="0">
            <a:noAutofit/>
          </a:bodyPr>
          <a:lstStyle>
            <a:lvl1pPr>
              <a:defRPr lang="en-US" sz="1600" dirty="0" smtClean="0"/>
            </a:lvl1pPr>
            <a:lvl2pPr>
              <a:defRPr lang="en-US" sz="1500" dirty="0" smtClean="0"/>
            </a:lvl2pPr>
            <a:lvl3pPr>
              <a:defRPr lang="en-US" sz="15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3"/>
          <p:cNvSpPr>
            <a:spLocks noGrp="1"/>
          </p:cNvSpPr>
          <p:nvPr>
            <p:ph sz="half" idx="13"/>
          </p:nvPr>
        </p:nvSpPr>
        <p:spPr>
          <a:xfrm>
            <a:off x="6113433" y="1286238"/>
            <a:ext cx="2712904" cy="4950594"/>
          </a:xfrm>
        </p:spPr>
        <p:txBody>
          <a:bodyPr rtlCol="0">
            <a:noAutofit/>
          </a:bodyPr>
          <a:lstStyle>
            <a:lvl1pPr>
              <a:defRPr lang="en-US" sz="1600" dirty="0" smtClean="0"/>
            </a:lvl1pPr>
            <a:lvl2pPr>
              <a:defRPr lang="en-US" sz="1500" dirty="0" smtClean="0"/>
            </a:lvl2pPr>
            <a:lvl3pPr>
              <a:defRPr lang="en-US" sz="1500" dirty="0" smtClean="0"/>
            </a:lvl3pPr>
            <a:lvl4pPr>
              <a:defRPr lang="en-US" sz="1200" dirty="0" smtClean="0"/>
            </a:lvl4pPr>
            <a:lvl5pPr>
              <a:defRPr lang="en-GB" sz="12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4"/>
          </p:nvPr>
        </p:nvSpPr>
        <p:spPr>
          <a:xfrm>
            <a:off x="625475" y="6384925"/>
            <a:ext cx="8201025" cy="473075"/>
          </a:xfrm>
        </p:spPr>
        <p:txBody>
          <a:bodyPr/>
          <a:lstStyle>
            <a:lvl1pPr defTabSz="913304">
              <a:defRPr dirty="0"/>
            </a:lvl1pPr>
          </a:lstStyle>
          <a:p>
            <a:pPr>
              <a:defRPr/>
            </a:pPr>
            <a:endParaRPr lang="en-GB"/>
          </a:p>
        </p:txBody>
      </p:sp>
      <p:sp>
        <p:nvSpPr>
          <p:cNvPr id="7" name="Slide Number Placeholder 6"/>
          <p:cNvSpPr>
            <a:spLocks noGrp="1"/>
          </p:cNvSpPr>
          <p:nvPr>
            <p:ph type="sldNum" sz="quarter" idx="15"/>
          </p:nvPr>
        </p:nvSpPr>
        <p:spPr>
          <a:xfrm>
            <a:off x="317500" y="6386513"/>
            <a:ext cx="246063" cy="471487"/>
          </a:xfrm>
        </p:spPr>
        <p:txBody>
          <a:bodyPr/>
          <a:lstStyle>
            <a:lvl1pPr defTabSz="912813">
              <a:defRPr/>
            </a:lvl1pPr>
          </a:lstStyle>
          <a:p>
            <a:fld id="{1B7F6783-763D-C442-87F6-A6999D98E9CE}" type="slidenum">
              <a:rPr lang="en-GB"/>
              <a:pPr/>
              <a:t>‹#›</a:t>
            </a:fld>
            <a:endParaRPr lang="en-GB"/>
          </a:p>
        </p:txBody>
      </p:sp>
    </p:spTree>
    <p:extLst>
      <p:ext uri="{BB962C8B-B14F-4D97-AF65-F5344CB8AC3E}">
        <p14:creationId xmlns:p14="http://schemas.microsoft.com/office/powerpoint/2010/main" val="2514733701"/>
      </p:ext>
    </p:extLst>
  </p:cSld>
  <p:clrMapOvr>
    <a:masterClrMapping/>
  </p:clrMapOvr>
  <p:transition xmlns:p14="http://schemas.microsoft.com/office/powerpoint/2010/main">
    <p:cu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  Colour | Content | Pictur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252413" y="6492875"/>
            <a:ext cx="2133600" cy="365125"/>
          </a:xfrm>
          <a:prstGeom prst="rect">
            <a:avLst/>
          </a:prstGeom>
        </p:spPr>
        <p:txBody>
          <a:bodyPr lIns="110727" tIns="55371" rIns="110727" bIns="55371"/>
          <a:lstStyle>
            <a:lvl1pPr defTabSz="911321" fontAlgn="auto">
              <a:spcBef>
                <a:spcPts val="0"/>
              </a:spcBef>
              <a:spcAft>
                <a:spcPts val="0"/>
              </a:spcAft>
              <a:defRPr smtClean="0">
                <a:solidFill>
                  <a:prstClr val="white">
                    <a:lumMod val="75000"/>
                  </a:prstClr>
                </a:solidFill>
                <a:latin typeface="Arial"/>
                <a:ea typeface="+mn-ea"/>
                <a:cs typeface="Arial"/>
              </a:defRPr>
            </a:lvl1pPr>
          </a:lstStyle>
          <a:p>
            <a:pPr>
              <a:defRPr/>
            </a:pPr>
            <a:fld id="{8BF5B0F8-0A53-EE41-903B-831ABEE5295F}" type="datetime1">
              <a:rPr lang="en-GB"/>
              <a:pPr>
                <a:defRPr/>
              </a:pPr>
              <a:t>19/01/16</a:t>
            </a:fld>
            <a:endParaRPr lang="en-US" dirty="0"/>
          </a:p>
        </p:txBody>
      </p:sp>
      <p:sp>
        <p:nvSpPr>
          <p:cNvPr id="3" name="Footer Placeholder 4"/>
          <p:cNvSpPr>
            <a:spLocks noGrp="1"/>
          </p:cNvSpPr>
          <p:nvPr>
            <p:ph type="ftr" sz="quarter" idx="11"/>
          </p:nvPr>
        </p:nvSpPr>
        <p:spPr>
          <a:xfrm>
            <a:off x="3124200" y="6492875"/>
            <a:ext cx="2895600" cy="365125"/>
          </a:xfrm>
        </p:spPr>
        <p:txBody>
          <a:bodyPr/>
          <a:lstStyle>
            <a:lvl1pPr defTabSz="913304">
              <a:defRPr dirty="0" err="1" smtClean="0">
                <a:solidFill>
                  <a:prstClr val="white">
                    <a:lumMod val="75000"/>
                  </a:prstClr>
                </a:solidFill>
                <a:latin typeface="Arial"/>
                <a:cs typeface="Arial"/>
              </a:defRPr>
            </a:lvl1pPr>
          </a:lstStyle>
          <a:p>
            <a:pPr>
              <a:defRPr/>
            </a:pPr>
            <a:r>
              <a:rPr lang="en-US"/>
              <a:t>Karmarama</a:t>
            </a:r>
            <a:r>
              <a:rPr lang="en-US"/>
              <a:t> Presentation Example</a:t>
            </a:r>
            <a:endParaRPr lang="en-US"/>
          </a:p>
        </p:txBody>
      </p:sp>
      <p:sp>
        <p:nvSpPr>
          <p:cNvPr id="4" name="Slide Number Placeholder 5"/>
          <p:cNvSpPr>
            <a:spLocks noGrp="1"/>
          </p:cNvSpPr>
          <p:nvPr>
            <p:ph type="sldNum" sz="quarter" idx="12"/>
          </p:nvPr>
        </p:nvSpPr>
        <p:spPr>
          <a:xfrm>
            <a:off x="6745288" y="6492875"/>
            <a:ext cx="2133600" cy="365125"/>
          </a:xfrm>
        </p:spPr>
        <p:txBody>
          <a:bodyPr rtlCol="0"/>
          <a:lstStyle>
            <a:lvl1pPr defTabSz="913304" fontAlgn="auto">
              <a:spcBef>
                <a:spcPts val="0"/>
              </a:spcBef>
              <a:spcAft>
                <a:spcPts val="0"/>
              </a:spcAft>
              <a:defRPr smtClean="0">
                <a:solidFill>
                  <a:prstClr val="white">
                    <a:lumMod val="75000"/>
                  </a:prstClr>
                </a:solidFill>
                <a:latin typeface="Arial"/>
                <a:ea typeface="+mn-ea"/>
                <a:cs typeface="Arial"/>
              </a:defRPr>
            </a:lvl1pPr>
          </a:lstStyle>
          <a:p>
            <a:pPr>
              <a:defRPr/>
            </a:pPr>
            <a:fld id="{269C2AF7-9679-9543-A1B4-53D01E22E82F}" type="slidenum">
              <a:rPr lang="en-US"/>
              <a:pPr>
                <a:defRPr/>
              </a:pPr>
              <a:t>‹#›</a:t>
            </a:fld>
            <a:endParaRPr lang="en-US" dirty="0"/>
          </a:p>
        </p:txBody>
      </p:sp>
    </p:spTree>
    <p:extLst>
      <p:ext uri="{BB962C8B-B14F-4D97-AF65-F5344CB8AC3E}">
        <p14:creationId xmlns:p14="http://schemas.microsoft.com/office/powerpoint/2010/main" val="3656886460"/>
      </p:ext>
    </p:extLst>
  </p:cSld>
  <p:clrMapOvr>
    <a:masterClrMapping/>
  </p:clrMapOvr>
  <p:transition xmlns:p14="http://schemas.microsoft.com/office/powerpoint/2010/mai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9144000" cy="1286207"/>
          </a:xfrm>
        </p:spPr>
        <p:txBody>
          <a:bodyPr>
            <a:noAutofit/>
          </a:bodyPr>
          <a:lstStyle/>
          <a:p>
            <a:r>
              <a:rPr lang="en-US" dirty="0" smtClean="0"/>
              <a:t>Click to edit Master title style</a:t>
            </a:r>
            <a:endParaRPr lang="en-GB" dirty="0"/>
          </a:p>
        </p:txBody>
      </p:sp>
    </p:spTree>
    <p:extLst>
      <p:ext uri="{BB962C8B-B14F-4D97-AF65-F5344CB8AC3E}">
        <p14:creationId xmlns:p14="http://schemas.microsoft.com/office/powerpoint/2010/main" val="33449749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650081" y="1152557"/>
            <a:ext cx="7836694" cy="2314575"/>
          </a:xfrm>
          <a:prstGeom prst="rect">
            <a:avLst/>
          </a:prstGeom>
        </p:spPr>
        <p:txBody>
          <a:bodyPr anchor="b"/>
          <a:lstStyle/>
          <a:p>
            <a:pPr lvl="0"/>
            <a:r>
              <a:rPr/>
              <a:t>Title Text</a:t>
            </a:r>
          </a:p>
        </p:txBody>
      </p:sp>
      <p:sp>
        <p:nvSpPr>
          <p:cNvPr id="6" name="Shape 6"/>
          <p:cNvSpPr>
            <a:spLocks noGrp="1"/>
          </p:cNvSpPr>
          <p:nvPr>
            <p:ph type="body" idx="1"/>
          </p:nvPr>
        </p:nvSpPr>
        <p:spPr>
          <a:xfrm>
            <a:off x="650081" y="3533785"/>
            <a:ext cx="7836694" cy="790576"/>
          </a:xfrm>
          <a:prstGeom prst="rect">
            <a:avLst/>
          </a:prstGeom>
        </p:spPr>
        <p:txBody>
          <a:bodyPr/>
          <a:lstStyle>
            <a:lvl1pPr marL="0" indent="0" algn="ctr">
              <a:spcBef>
                <a:spcPts val="0"/>
              </a:spcBef>
              <a:buSzTx/>
              <a:buNone/>
              <a:defRPr sz="2200"/>
            </a:lvl1pPr>
            <a:lvl2pPr marL="0" indent="0" algn="ctr">
              <a:spcBef>
                <a:spcPts val="0"/>
              </a:spcBef>
              <a:buSzTx/>
              <a:buNone/>
              <a:defRPr sz="2200"/>
            </a:lvl2pPr>
            <a:lvl3pPr marL="0" indent="0" algn="ctr">
              <a:spcBef>
                <a:spcPts val="0"/>
              </a:spcBef>
              <a:buSzTx/>
              <a:buNone/>
              <a:defRPr sz="2200"/>
            </a:lvl3pPr>
            <a:lvl4pPr marL="0" indent="0" algn="ctr">
              <a:spcBef>
                <a:spcPts val="0"/>
              </a:spcBef>
              <a:buSzTx/>
              <a:buNone/>
              <a:defRPr sz="2200"/>
            </a:lvl4pPr>
            <a:lvl5pPr marL="0" indent="0" algn="ctr">
              <a:spcBef>
                <a:spcPts val="0"/>
              </a:spcBef>
              <a:buSzTx/>
              <a:buNone/>
              <a:defRPr sz="2200"/>
            </a:lvl5pPr>
          </a:lstStyle>
          <a:p>
            <a:pPr lvl="0"/>
            <a:r>
              <a:rPr/>
              <a:t>Body Level One</a:t>
            </a:r>
          </a:p>
          <a:p>
            <a:pPr lvl="1"/>
            <a:r>
              <a:rPr/>
              <a:t>Body Level Two</a:t>
            </a:r>
          </a:p>
          <a:p>
            <a:pPr lvl="2"/>
            <a:r>
              <a:rPr/>
              <a:t>Body Level Three</a:t>
            </a:r>
          </a:p>
          <a:p>
            <a:pPr lvl="3"/>
            <a:r>
              <a:rPr/>
              <a:t>Body Level Four</a:t>
            </a:r>
          </a:p>
          <a:p>
            <a:pPr lvl="4"/>
            <a:r>
              <a:rPr/>
              <a:t>Body Level Five</a:t>
            </a:r>
          </a:p>
        </p:txBody>
      </p:sp>
    </p:spTree>
    <p:extLst>
      <p:ext uri="{BB962C8B-B14F-4D97-AF65-F5344CB8AC3E}">
        <p14:creationId xmlns:p14="http://schemas.microsoft.com/office/powerpoint/2010/main" val="1967688996"/>
      </p:ext>
    </p:extLst>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p:cNvSpPr>
            <a:spLocks noGrp="1"/>
          </p:cNvSpPr>
          <p:nvPr>
            <p:ph type="title"/>
          </p:nvPr>
        </p:nvSpPr>
        <p:spPr>
          <a:xfrm>
            <a:off x="15" y="14"/>
            <a:ext cx="9143999" cy="1286206"/>
          </a:xfrm>
          <a:noFill/>
          <a:ln>
            <a:noFill/>
          </a:ln>
        </p:spPr>
        <p:txBody>
          <a:bodyPr rtlCol="0">
            <a:noAutofit/>
          </a:bodyPr>
          <a:lstStyle>
            <a:lvl1pPr>
              <a:defRPr lang="en-GB"/>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564300" y="1286208"/>
            <a:ext cx="8015400" cy="5172261"/>
          </a:xfrm>
        </p:spPr>
        <p:txBody>
          <a:bodyPr>
            <a:noAutofit/>
          </a:bodyPr>
          <a:lstStyle>
            <a:lvl1pPr>
              <a:spcBef>
                <a:spcPts val="800"/>
              </a:spcBef>
              <a:defRPr/>
            </a:lvl1pPr>
            <a:lvl2pPr>
              <a:spcBef>
                <a:spcPts val="800"/>
              </a:spcBef>
              <a:defRPr sz="2200"/>
            </a:lvl2pPr>
            <a:lvl3pPr>
              <a:spcBef>
                <a:spcPts val="800"/>
              </a:spcBef>
              <a:defRPr sz="22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9490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 Column Bottom Title">
    <p:spTree>
      <p:nvGrpSpPr>
        <p:cNvPr id="1" name=""/>
        <p:cNvGrpSpPr/>
        <p:nvPr/>
      </p:nvGrpSpPr>
      <p:grpSpPr>
        <a:xfrm>
          <a:off x="0" y="0"/>
          <a:ext cx="0" cy="0"/>
          <a:chOff x="0" y="0"/>
          <a:chExt cx="0" cy="0"/>
        </a:xfrm>
      </p:grpSpPr>
      <p:sp>
        <p:nvSpPr>
          <p:cNvPr id="2" name="Title 1"/>
          <p:cNvSpPr>
            <a:spLocks noGrp="1"/>
          </p:cNvSpPr>
          <p:nvPr>
            <p:ph type="title"/>
          </p:nvPr>
        </p:nvSpPr>
        <p:spPr>
          <a:xfrm>
            <a:off x="15" y="5571812"/>
            <a:ext cx="9143999" cy="1286206"/>
          </a:xfrm>
          <a:noFill/>
          <a:ln>
            <a:noFill/>
          </a:ln>
        </p:spPr>
        <p:txBody>
          <a:bodyPr rtlCol="0">
            <a:noAutofit/>
          </a:bodyPr>
          <a:lstStyle>
            <a:lvl1pPr>
              <a:defRPr lang="en-GB"/>
            </a:lvl1pPr>
          </a:lstStyle>
          <a:p>
            <a:pPr lvl="0"/>
            <a:r>
              <a:rPr lang="en-US" dirty="0" smtClean="0"/>
              <a:t>Click to edit Master title style</a:t>
            </a:r>
            <a:endParaRPr lang="en-GB" dirty="0"/>
          </a:p>
        </p:txBody>
      </p:sp>
      <p:sp>
        <p:nvSpPr>
          <p:cNvPr id="3" name="Content Placeholder 2"/>
          <p:cNvSpPr>
            <a:spLocks noGrp="1"/>
          </p:cNvSpPr>
          <p:nvPr>
            <p:ph idx="1"/>
          </p:nvPr>
        </p:nvSpPr>
        <p:spPr>
          <a:xfrm>
            <a:off x="564300" y="399533"/>
            <a:ext cx="8015400" cy="5172261"/>
          </a:xfrm>
        </p:spPr>
        <p:txBody>
          <a:bodyPr>
            <a:noAutofit/>
          </a:bodyPr>
          <a:lstStyle>
            <a:lvl1pPr>
              <a:spcBef>
                <a:spcPts val="800"/>
              </a:spcBef>
              <a:defRPr/>
            </a:lvl1pPr>
            <a:lvl2pPr>
              <a:spcBef>
                <a:spcPts val="800"/>
              </a:spcBef>
              <a:defRPr sz="2200"/>
            </a:lvl2pPr>
            <a:lvl3pPr>
              <a:spcBef>
                <a:spcPts val="800"/>
              </a:spcBef>
              <a:defRPr sz="2200"/>
            </a:lvl3pPr>
            <a:lvl4pPr>
              <a:spcBef>
                <a:spcPts val="800"/>
              </a:spcBef>
              <a:defRPr sz="1800"/>
            </a:lvl4pPr>
            <a:lvl5pPr>
              <a:spcBef>
                <a:spcPts val="80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4673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
    <p:spTree>
      <p:nvGrpSpPr>
        <p:cNvPr id="1" name=""/>
        <p:cNvGrpSpPr/>
        <p:nvPr/>
      </p:nvGrpSpPr>
      <p:grpSpPr>
        <a:xfrm>
          <a:off x="0" y="0"/>
          <a:ext cx="0" cy="0"/>
          <a:chOff x="0" y="0"/>
          <a:chExt cx="0" cy="0"/>
        </a:xfrm>
      </p:grpSpPr>
      <p:sp>
        <p:nvSpPr>
          <p:cNvPr id="2" name="Title 1"/>
          <p:cNvSpPr>
            <a:spLocks noGrp="1"/>
          </p:cNvSpPr>
          <p:nvPr>
            <p:ph type="title"/>
          </p:nvPr>
        </p:nvSpPr>
        <p:spPr>
          <a:xfrm>
            <a:off x="-1" y="29"/>
            <a:ext cx="9144001" cy="1286204"/>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11" y="1286209"/>
            <a:ext cx="393150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11" y="1286209"/>
            <a:ext cx="3931499"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07831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5" y="3"/>
            <a:ext cx="9143999" cy="1286207"/>
          </a:xfrm>
        </p:spPr>
        <p:txBody>
          <a:bodyPr>
            <a:noAutofit/>
          </a:bodyPr>
          <a:lstStyle/>
          <a:p>
            <a:r>
              <a:rPr lang="en-US" dirty="0" smtClean="0"/>
              <a:t>Click to edit Master title style</a:t>
            </a:r>
            <a:endParaRPr lang="en-GB" dirty="0"/>
          </a:p>
        </p:txBody>
      </p:sp>
      <p:sp>
        <p:nvSpPr>
          <p:cNvPr id="3" name="Content Placeholder 2"/>
          <p:cNvSpPr>
            <a:spLocks noGrp="1"/>
          </p:cNvSpPr>
          <p:nvPr>
            <p:ph sz="half" idx="1"/>
          </p:nvPr>
        </p:nvSpPr>
        <p:spPr>
          <a:xfrm>
            <a:off x="564300" y="1286209"/>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3284384" y="1286209"/>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Content Placeholder 3"/>
          <p:cNvSpPr>
            <a:spLocks noGrp="1"/>
          </p:cNvSpPr>
          <p:nvPr>
            <p:ph sz="half" idx="13"/>
          </p:nvPr>
        </p:nvSpPr>
        <p:spPr>
          <a:xfrm>
            <a:off x="6004466" y="1286209"/>
            <a:ext cx="2589590" cy="5098372"/>
          </a:xfrm>
        </p:spPr>
        <p:txBody>
          <a:bodyPr rtlCol="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580468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theme" Target="../theme/theme2.xml"/><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slideLayout" Target="../slideLayouts/slideLayout49.xml"/><Relationship Id="rId14" Type="http://schemas.openxmlformats.org/officeDocument/2006/relationships/slideLayout" Target="../slideLayouts/slideLayout50.xml"/><Relationship Id="rId15" Type="http://schemas.openxmlformats.org/officeDocument/2006/relationships/theme" Target="../theme/theme4.xml"/><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563563" y="1285875"/>
            <a:ext cx="80168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563563" y="6384925"/>
            <a:ext cx="8016875" cy="473075"/>
          </a:xfrm>
          <a:prstGeom prst="rect">
            <a:avLst/>
          </a:prstGeom>
        </p:spPr>
        <p:txBody>
          <a:bodyPr vert="horz" lIns="0" tIns="0" rIns="0" bIns="0" rtlCol="0" anchor="t"/>
          <a:lstStyle>
            <a:lvl1pPr algn="l" defTabSz="913304" fontAlgn="auto">
              <a:spcBef>
                <a:spcPts val="0"/>
              </a:spcBef>
              <a:spcAft>
                <a:spcPts val="0"/>
              </a:spcAft>
              <a:defRPr sz="1000" dirty="0" smtClean="0">
                <a:solidFill>
                  <a:srgbClr val="000000"/>
                </a:solidFill>
                <a:latin typeface="Arial"/>
                <a:ea typeface="+mn-ea"/>
                <a:cs typeface="Arial"/>
              </a:defRPr>
            </a:lvl1pPr>
          </a:lstStyle>
          <a:p>
            <a:pPr>
              <a:defRPr/>
            </a:pPr>
            <a:r>
              <a:rPr lang="en-GB"/>
              <a:t>© Karma </a:t>
            </a:r>
            <a:r>
              <a:rPr lang="en-GB" err="1"/>
              <a:t>Comms</a:t>
            </a:r>
            <a:r>
              <a:rPr lang="en-GB"/>
              <a:t> 2012</a:t>
            </a:r>
            <a:endParaRPr lang="en-GB"/>
          </a:p>
        </p:txBody>
      </p:sp>
      <p:sp>
        <p:nvSpPr>
          <p:cNvPr id="6" name="Slide Number Placeholder 5"/>
          <p:cNvSpPr>
            <a:spLocks noGrp="1"/>
          </p:cNvSpPr>
          <p:nvPr>
            <p:ph type="sldNum" sz="quarter" idx="4"/>
          </p:nvPr>
        </p:nvSpPr>
        <p:spPr>
          <a:xfrm>
            <a:off x="193675" y="6386513"/>
            <a:ext cx="247650" cy="471487"/>
          </a:xfrm>
          <a:prstGeom prst="rect">
            <a:avLst/>
          </a:prstGeom>
        </p:spPr>
        <p:txBody>
          <a:bodyPr vert="horz" lIns="0" tIns="0" rIns="0" bIns="0" rtlCol="0" anchor="t"/>
          <a:lstStyle>
            <a:lvl1pPr algn="ctr" defTabSz="913304" fontAlgn="auto">
              <a:spcBef>
                <a:spcPts val="0"/>
              </a:spcBef>
              <a:spcAft>
                <a:spcPts val="0"/>
              </a:spcAft>
              <a:defRPr sz="1000" smtClean="0">
                <a:solidFill>
                  <a:srgbClr val="000000"/>
                </a:solidFill>
                <a:latin typeface="Arial"/>
                <a:ea typeface="+mn-ea"/>
                <a:cs typeface="Arial"/>
              </a:defRPr>
            </a:lvl1pPr>
          </a:lstStyle>
          <a:p>
            <a:pPr>
              <a:defRPr/>
            </a:pPr>
            <a:fld id="{E91AFB13-DB04-7745-A4B4-BA75486C827C}"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timing>
    <p:tnLst>
      <p:par>
        <p:cTn xmlns:p14="http://schemas.microsoft.com/office/powerpoint/2010/main" id="1" dur="indefinite" restart="never" nodeType="tmRoot"/>
      </p:par>
    </p:tnLst>
  </p:timing>
  <p:hf sldNum="0" hdr="0" ftr="0" dt="0"/>
  <p:txStyles>
    <p:titleStyle>
      <a:lvl1pPr algn="ctr" defTabSz="912813" rtl="0" fontAlgn="base">
        <a:spcBef>
          <a:spcPct val="0"/>
        </a:spcBef>
        <a:spcAft>
          <a:spcPct val="0"/>
        </a:spcAft>
        <a:defRPr sz="4700" kern="1200">
          <a:solidFill>
            <a:schemeClr val="tx1"/>
          </a:solidFill>
          <a:latin typeface="Arial"/>
          <a:ea typeface="ＭＳ Ｐゴシック" charset="0"/>
          <a:cs typeface="Arial"/>
        </a:defRPr>
      </a:lvl1pPr>
      <a:lvl2pPr algn="ctr" defTabSz="912813" rtl="0" fontAlgn="base">
        <a:spcBef>
          <a:spcPct val="0"/>
        </a:spcBef>
        <a:spcAft>
          <a:spcPct val="0"/>
        </a:spcAft>
        <a:defRPr sz="4700">
          <a:solidFill>
            <a:schemeClr val="tx1"/>
          </a:solidFill>
          <a:latin typeface="Arial" charset="0"/>
          <a:ea typeface="ＭＳ Ｐゴシック" charset="0"/>
        </a:defRPr>
      </a:lvl2pPr>
      <a:lvl3pPr algn="ctr" defTabSz="912813" rtl="0" fontAlgn="base">
        <a:spcBef>
          <a:spcPct val="0"/>
        </a:spcBef>
        <a:spcAft>
          <a:spcPct val="0"/>
        </a:spcAft>
        <a:defRPr sz="4700">
          <a:solidFill>
            <a:schemeClr val="tx1"/>
          </a:solidFill>
          <a:latin typeface="Arial" charset="0"/>
          <a:ea typeface="ＭＳ Ｐゴシック" charset="0"/>
        </a:defRPr>
      </a:lvl3pPr>
      <a:lvl4pPr algn="ctr" defTabSz="912813" rtl="0" fontAlgn="base">
        <a:spcBef>
          <a:spcPct val="0"/>
        </a:spcBef>
        <a:spcAft>
          <a:spcPct val="0"/>
        </a:spcAft>
        <a:defRPr sz="4700">
          <a:solidFill>
            <a:schemeClr val="tx1"/>
          </a:solidFill>
          <a:latin typeface="Arial" charset="0"/>
          <a:ea typeface="ＭＳ Ｐゴシック" charset="0"/>
        </a:defRPr>
      </a:lvl4pPr>
      <a:lvl5pPr algn="ctr" defTabSz="912813" rtl="0" fontAlgn="base">
        <a:spcBef>
          <a:spcPct val="0"/>
        </a:spcBef>
        <a:spcAft>
          <a:spcPct val="0"/>
        </a:spcAft>
        <a:defRPr sz="4700">
          <a:solidFill>
            <a:schemeClr val="tx1"/>
          </a:solidFill>
          <a:latin typeface="Arial" charset="0"/>
          <a:ea typeface="ＭＳ Ｐゴシック" charset="0"/>
        </a:defRPr>
      </a:lvl5pPr>
      <a:lvl6pPr marL="457200" algn="ctr" defTabSz="912813" rtl="0" fontAlgn="base">
        <a:spcBef>
          <a:spcPct val="0"/>
        </a:spcBef>
        <a:spcAft>
          <a:spcPct val="0"/>
        </a:spcAft>
        <a:defRPr sz="4700">
          <a:solidFill>
            <a:schemeClr val="tx1"/>
          </a:solidFill>
          <a:latin typeface="Arial" charset="0"/>
          <a:ea typeface="ＭＳ Ｐゴシック" charset="0"/>
        </a:defRPr>
      </a:lvl6pPr>
      <a:lvl7pPr marL="914400" algn="ctr" defTabSz="912813" rtl="0" fontAlgn="base">
        <a:spcBef>
          <a:spcPct val="0"/>
        </a:spcBef>
        <a:spcAft>
          <a:spcPct val="0"/>
        </a:spcAft>
        <a:defRPr sz="4700">
          <a:solidFill>
            <a:schemeClr val="tx1"/>
          </a:solidFill>
          <a:latin typeface="Arial" charset="0"/>
          <a:ea typeface="ＭＳ Ｐゴシック" charset="0"/>
        </a:defRPr>
      </a:lvl7pPr>
      <a:lvl8pPr marL="1371600" algn="ctr" defTabSz="912813" rtl="0" fontAlgn="base">
        <a:spcBef>
          <a:spcPct val="0"/>
        </a:spcBef>
        <a:spcAft>
          <a:spcPct val="0"/>
        </a:spcAft>
        <a:defRPr sz="4700">
          <a:solidFill>
            <a:schemeClr val="tx1"/>
          </a:solidFill>
          <a:latin typeface="Arial" charset="0"/>
          <a:ea typeface="ＭＳ Ｐゴシック" charset="0"/>
        </a:defRPr>
      </a:lvl8pPr>
      <a:lvl9pPr marL="1828800" algn="ctr" defTabSz="912813" rtl="0" fontAlgn="base">
        <a:spcBef>
          <a:spcPct val="0"/>
        </a:spcBef>
        <a:spcAft>
          <a:spcPct val="0"/>
        </a:spcAft>
        <a:defRPr sz="4700">
          <a:solidFill>
            <a:schemeClr val="tx1"/>
          </a:solidFill>
          <a:latin typeface="Arial" charset="0"/>
          <a:ea typeface="ＭＳ Ｐゴシック" charset="0"/>
        </a:defRPr>
      </a:lvl9pPr>
    </p:titleStyle>
    <p:bodyStyle>
      <a:lvl1pPr algn="l" defTabSz="912813" rtl="0" fontAlgn="base">
        <a:spcBef>
          <a:spcPts val="800"/>
        </a:spcBef>
        <a:spcAft>
          <a:spcPct val="0"/>
        </a:spcAft>
        <a:buFont typeface="Arial" charset="0"/>
        <a:defRPr sz="3600" kern="1200">
          <a:solidFill>
            <a:srgbClr val="000000"/>
          </a:solidFill>
          <a:latin typeface="Arial"/>
          <a:ea typeface="ＭＳ Ｐゴシック" charset="0"/>
          <a:cs typeface="Arial"/>
        </a:defRPr>
      </a:lvl1pPr>
      <a:lvl2pPr algn="l" defTabSz="912813" rtl="0" fontAlgn="base">
        <a:spcBef>
          <a:spcPts val="800"/>
        </a:spcBef>
        <a:spcAft>
          <a:spcPct val="0"/>
        </a:spcAft>
        <a:buFont typeface="Arial" charset="0"/>
        <a:defRPr sz="2800" b="1" kern="1200">
          <a:solidFill>
            <a:schemeClr val="tx1"/>
          </a:solidFill>
          <a:latin typeface="Arial"/>
          <a:ea typeface="ＭＳ Ｐゴシック" charset="0"/>
          <a:cs typeface="Arial"/>
        </a:defRPr>
      </a:lvl2pPr>
      <a:lvl3pPr algn="l" defTabSz="912813" rtl="0" fontAlgn="base">
        <a:spcBef>
          <a:spcPts val="800"/>
        </a:spcBef>
        <a:spcAft>
          <a:spcPct val="0"/>
        </a:spcAft>
        <a:buClr>
          <a:schemeClr val="accent1"/>
        </a:buClr>
        <a:buSzPct val="120000"/>
        <a:buFont typeface="Wingdings" charset="0"/>
        <a:defRPr sz="2800" kern="1200">
          <a:solidFill>
            <a:schemeClr val="tx1"/>
          </a:solidFill>
          <a:latin typeface="Arial"/>
          <a:ea typeface="ＭＳ Ｐゴシック" charset="0"/>
          <a:cs typeface="Arial"/>
        </a:defRPr>
      </a:lvl3pPr>
      <a:lvl4pPr marL="271463" indent="-271463" algn="l" defTabSz="912813" rtl="0" fontAlgn="base">
        <a:spcBef>
          <a:spcPts val="800"/>
        </a:spcBef>
        <a:spcAft>
          <a:spcPct val="0"/>
        </a:spcAft>
        <a:buClr>
          <a:schemeClr val="tx2"/>
        </a:buClr>
        <a:buSzPct val="150000"/>
        <a:buFont typeface="Wingdings" charset="0"/>
        <a:buChar char="§"/>
        <a:defRPr sz="2400" kern="1200">
          <a:solidFill>
            <a:schemeClr val="tx1"/>
          </a:solidFill>
          <a:latin typeface="Arial"/>
          <a:ea typeface="ＭＳ Ｐゴシック" charset="0"/>
          <a:cs typeface="Arial"/>
        </a:defRPr>
      </a:lvl4pPr>
      <a:lvl5pPr marL="530225" indent="-257175" algn="l" defTabSz="912813" rtl="0" fontAlgn="base">
        <a:spcBef>
          <a:spcPts val="800"/>
        </a:spcBef>
        <a:spcAft>
          <a:spcPct val="0"/>
        </a:spcAft>
        <a:buFont typeface="Wingdings" charset="0"/>
        <a:buChar char="§"/>
        <a:defRPr sz="1900" kern="1200">
          <a:solidFill>
            <a:schemeClr val="tx1"/>
          </a:solidFill>
          <a:latin typeface="Arial"/>
          <a:ea typeface="ＭＳ Ｐゴシック" charset="0"/>
          <a:cs typeface="Arial"/>
        </a:defRPr>
      </a:lvl5pPr>
      <a:lvl6pPr marL="2511581" indent="-228326" algn="l" defTabSz="91330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8233" indent="-228326" algn="l" defTabSz="91330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884" indent="-228326" algn="l" defTabSz="91330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1534" indent="-228326" algn="l" defTabSz="91330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304" rtl="0" eaLnBrk="1" latinLnBrk="0" hangingPunct="1">
        <a:defRPr sz="1800" kern="1200">
          <a:solidFill>
            <a:schemeClr val="tx1"/>
          </a:solidFill>
          <a:latin typeface="+mn-lt"/>
          <a:ea typeface="+mn-ea"/>
          <a:cs typeface="+mn-cs"/>
        </a:defRPr>
      </a:lvl1pPr>
      <a:lvl2pPr marL="456652" algn="l" defTabSz="913304" rtl="0" eaLnBrk="1" latinLnBrk="0" hangingPunct="1">
        <a:defRPr sz="1800" kern="1200">
          <a:solidFill>
            <a:schemeClr val="tx1"/>
          </a:solidFill>
          <a:latin typeface="+mn-lt"/>
          <a:ea typeface="+mn-ea"/>
          <a:cs typeface="+mn-cs"/>
        </a:defRPr>
      </a:lvl2pPr>
      <a:lvl3pPr marL="913304" algn="l" defTabSz="913304" rtl="0" eaLnBrk="1" latinLnBrk="0" hangingPunct="1">
        <a:defRPr sz="1800" kern="1200">
          <a:solidFill>
            <a:schemeClr val="tx1"/>
          </a:solidFill>
          <a:latin typeface="+mn-lt"/>
          <a:ea typeface="+mn-ea"/>
          <a:cs typeface="+mn-cs"/>
        </a:defRPr>
      </a:lvl3pPr>
      <a:lvl4pPr marL="1369955" algn="l" defTabSz="913304" rtl="0" eaLnBrk="1" latinLnBrk="0" hangingPunct="1">
        <a:defRPr sz="1800" kern="1200">
          <a:solidFill>
            <a:schemeClr val="tx1"/>
          </a:solidFill>
          <a:latin typeface="+mn-lt"/>
          <a:ea typeface="+mn-ea"/>
          <a:cs typeface="+mn-cs"/>
        </a:defRPr>
      </a:lvl4pPr>
      <a:lvl5pPr marL="1826607" algn="l" defTabSz="913304" rtl="0" eaLnBrk="1" latinLnBrk="0" hangingPunct="1">
        <a:defRPr sz="1800" kern="1200">
          <a:solidFill>
            <a:schemeClr val="tx1"/>
          </a:solidFill>
          <a:latin typeface="+mn-lt"/>
          <a:ea typeface="+mn-ea"/>
          <a:cs typeface="+mn-cs"/>
        </a:defRPr>
      </a:lvl5pPr>
      <a:lvl6pPr marL="2283255" algn="l" defTabSz="913304" rtl="0" eaLnBrk="1" latinLnBrk="0" hangingPunct="1">
        <a:defRPr sz="1800" kern="1200">
          <a:solidFill>
            <a:schemeClr val="tx1"/>
          </a:solidFill>
          <a:latin typeface="+mn-lt"/>
          <a:ea typeface="+mn-ea"/>
          <a:cs typeface="+mn-cs"/>
        </a:defRPr>
      </a:lvl6pPr>
      <a:lvl7pPr marL="2739908" algn="l" defTabSz="913304" rtl="0" eaLnBrk="1" latinLnBrk="0" hangingPunct="1">
        <a:defRPr sz="1800" kern="1200">
          <a:solidFill>
            <a:schemeClr val="tx1"/>
          </a:solidFill>
          <a:latin typeface="+mn-lt"/>
          <a:ea typeface="+mn-ea"/>
          <a:cs typeface="+mn-cs"/>
        </a:defRPr>
      </a:lvl7pPr>
      <a:lvl8pPr marL="3196558" algn="l" defTabSz="913304" rtl="0" eaLnBrk="1" latinLnBrk="0" hangingPunct="1">
        <a:defRPr sz="1800" kern="1200">
          <a:solidFill>
            <a:schemeClr val="tx1"/>
          </a:solidFill>
          <a:latin typeface="+mn-lt"/>
          <a:ea typeface="+mn-ea"/>
          <a:cs typeface="+mn-cs"/>
        </a:defRPr>
      </a:lvl8pPr>
      <a:lvl9pPr marL="3653210" algn="l" defTabSz="91330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0" y="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2051" name="Text Placeholder 2"/>
          <p:cNvSpPr>
            <a:spLocks noGrp="1"/>
          </p:cNvSpPr>
          <p:nvPr>
            <p:ph type="body" idx="1"/>
          </p:nvPr>
        </p:nvSpPr>
        <p:spPr bwMode="auto">
          <a:xfrm>
            <a:off x="563563" y="1285875"/>
            <a:ext cx="80168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563563" y="6384925"/>
            <a:ext cx="8016875" cy="473075"/>
          </a:xfrm>
          <a:prstGeom prst="rect">
            <a:avLst/>
          </a:prstGeom>
        </p:spPr>
        <p:txBody>
          <a:bodyPr vert="horz" lIns="0" tIns="0" rIns="0" bIns="0" rtlCol="0" anchor="t"/>
          <a:lstStyle>
            <a:lvl1pPr algn="l" defTabSz="911178" fontAlgn="auto">
              <a:spcBef>
                <a:spcPts val="0"/>
              </a:spcBef>
              <a:spcAft>
                <a:spcPts val="0"/>
              </a:spcAft>
              <a:defRPr sz="1000" dirty="0" smtClean="0">
                <a:solidFill>
                  <a:srgbClr val="000000"/>
                </a:solidFill>
                <a:latin typeface="Arial"/>
                <a:ea typeface="+mn-ea"/>
                <a:cs typeface="Droid Serif"/>
              </a:defRPr>
            </a:lvl1pPr>
          </a:lstStyle>
          <a:p>
            <a:pPr>
              <a:defRPr/>
            </a:pPr>
            <a:r>
              <a:rPr lang="en-GB"/>
              <a:t>© Karma </a:t>
            </a:r>
            <a:r>
              <a:rPr lang="en-GB" err="1"/>
              <a:t>Comms</a:t>
            </a:r>
            <a:r>
              <a:rPr lang="en-GB"/>
              <a:t> 2012</a:t>
            </a:r>
            <a:endParaRPr lang="en-GB"/>
          </a:p>
        </p:txBody>
      </p:sp>
      <p:sp>
        <p:nvSpPr>
          <p:cNvPr id="6" name="Slide Number Placeholder 5"/>
          <p:cNvSpPr>
            <a:spLocks noGrp="1"/>
          </p:cNvSpPr>
          <p:nvPr>
            <p:ph type="sldNum" sz="quarter" idx="4"/>
          </p:nvPr>
        </p:nvSpPr>
        <p:spPr>
          <a:xfrm>
            <a:off x="193675" y="6386513"/>
            <a:ext cx="247650" cy="471487"/>
          </a:xfrm>
          <a:prstGeom prst="rect">
            <a:avLst/>
          </a:prstGeom>
        </p:spPr>
        <p:txBody>
          <a:bodyPr vert="horz" wrap="square" lIns="0" tIns="0" rIns="0" bIns="0" numCol="1" anchor="t" anchorCtr="0" compatLnSpc="1">
            <a:prstTxWarp prst="textNoShape">
              <a:avLst/>
            </a:prstTxWarp>
          </a:bodyPr>
          <a:lstStyle>
            <a:lvl1pPr algn="ctr" defTabSz="909638">
              <a:defRPr sz="1000">
                <a:solidFill>
                  <a:srgbClr val="000000"/>
                </a:solidFill>
                <a:latin typeface="Arial" charset="0"/>
                <a:ea typeface="Droid Serif" charset="0"/>
                <a:cs typeface="Droid Serif" charset="0"/>
              </a:defRPr>
            </a:lvl1pPr>
          </a:lstStyle>
          <a:p>
            <a:fld id="{0F44ACB6-EB5A-9147-B773-8B620B84D869}"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Lst>
  <p:timing>
    <p:tnLst>
      <p:par>
        <p:cTn xmlns:p14="http://schemas.microsoft.com/office/powerpoint/2010/main" id="1" dur="indefinite" restart="never" nodeType="tmRoot"/>
      </p:par>
    </p:tnLst>
  </p:timing>
  <p:hf sldNum="0" hdr="0" ftr="0" dt="0"/>
  <p:txStyles>
    <p:titleStyle>
      <a:lvl1pPr algn="ctr" defTabSz="909638" rtl="0" fontAlgn="base">
        <a:spcBef>
          <a:spcPct val="0"/>
        </a:spcBef>
        <a:spcAft>
          <a:spcPct val="0"/>
        </a:spcAft>
        <a:defRPr sz="4700" kern="1200">
          <a:solidFill>
            <a:schemeClr val="tx1"/>
          </a:solidFill>
          <a:latin typeface="Arial"/>
          <a:ea typeface="ＭＳ Ｐゴシック" charset="0"/>
          <a:cs typeface="Arial"/>
        </a:defRPr>
      </a:lvl1pPr>
      <a:lvl2pPr algn="ctr" defTabSz="909638" rtl="0" fontAlgn="base">
        <a:spcBef>
          <a:spcPct val="0"/>
        </a:spcBef>
        <a:spcAft>
          <a:spcPct val="0"/>
        </a:spcAft>
        <a:defRPr sz="4700">
          <a:solidFill>
            <a:schemeClr val="tx1"/>
          </a:solidFill>
          <a:latin typeface="Arial" charset="0"/>
          <a:ea typeface="ＭＳ Ｐゴシック" charset="0"/>
        </a:defRPr>
      </a:lvl2pPr>
      <a:lvl3pPr algn="ctr" defTabSz="909638" rtl="0" fontAlgn="base">
        <a:spcBef>
          <a:spcPct val="0"/>
        </a:spcBef>
        <a:spcAft>
          <a:spcPct val="0"/>
        </a:spcAft>
        <a:defRPr sz="4700">
          <a:solidFill>
            <a:schemeClr val="tx1"/>
          </a:solidFill>
          <a:latin typeface="Arial" charset="0"/>
          <a:ea typeface="ＭＳ Ｐゴシック" charset="0"/>
        </a:defRPr>
      </a:lvl3pPr>
      <a:lvl4pPr algn="ctr" defTabSz="909638" rtl="0" fontAlgn="base">
        <a:spcBef>
          <a:spcPct val="0"/>
        </a:spcBef>
        <a:spcAft>
          <a:spcPct val="0"/>
        </a:spcAft>
        <a:defRPr sz="4700">
          <a:solidFill>
            <a:schemeClr val="tx1"/>
          </a:solidFill>
          <a:latin typeface="Arial" charset="0"/>
          <a:ea typeface="ＭＳ Ｐゴシック" charset="0"/>
        </a:defRPr>
      </a:lvl4pPr>
      <a:lvl5pPr algn="ctr" defTabSz="909638" rtl="0" fontAlgn="base">
        <a:spcBef>
          <a:spcPct val="0"/>
        </a:spcBef>
        <a:spcAft>
          <a:spcPct val="0"/>
        </a:spcAft>
        <a:defRPr sz="4700">
          <a:solidFill>
            <a:schemeClr val="tx1"/>
          </a:solidFill>
          <a:latin typeface="Arial" charset="0"/>
          <a:ea typeface="ＭＳ Ｐゴシック" charset="0"/>
        </a:defRPr>
      </a:lvl5pPr>
      <a:lvl6pPr marL="457200" algn="ctr" defTabSz="909638" rtl="0" fontAlgn="base">
        <a:spcBef>
          <a:spcPct val="0"/>
        </a:spcBef>
        <a:spcAft>
          <a:spcPct val="0"/>
        </a:spcAft>
        <a:defRPr sz="4700">
          <a:solidFill>
            <a:schemeClr val="tx1"/>
          </a:solidFill>
          <a:latin typeface="Arial" charset="0"/>
          <a:ea typeface="ＭＳ Ｐゴシック" charset="0"/>
        </a:defRPr>
      </a:lvl6pPr>
      <a:lvl7pPr marL="914400" algn="ctr" defTabSz="909638" rtl="0" fontAlgn="base">
        <a:spcBef>
          <a:spcPct val="0"/>
        </a:spcBef>
        <a:spcAft>
          <a:spcPct val="0"/>
        </a:spcAft>
        <a:defRPr sz="4700">
          <a:solidFill>
            <a:schemeClr val="tx1"/>
          </a:solidFill>
          <a:latin typeface="Arial" charset="0"/>
          <a:ea typeface="ＭＳ Ｐゴシック" charset="0"/>
        </a:defRPr>
      </a:lvl7pPr>
      <a:lvl8pPr marL="1371600" algn="ctr" defTabSz="909638" rtl="0" fontAlgn="base">
        <a:spcBef>
          <a:spcPct val="0"/>
        </a:spcBef>
        <a:spcAft>
          <a:spcPct val="0"/>
        </a:spcAft>
        <a:defRPr sz="4700">
          <a:solidFill>
            <a:schemeClr val="tx1"/>
          </a:solidFill>
          <a:latin typeface="Arial" charset="0"/>
          <a:ea typeface="ＭＳ Ｐゴシック" charset="0"/>
        </a:defRPr>
      </a:lvl8pPr>
      <a:lvl9pPr marL="1828800" algn="ctr" defTabSz="909638" rtl="0" fontAlgn="base">
        <a:spcBef>
          <a:spcPct val="0"/>
        </a:spcBef>
        <a:spcAft>
          <a:spcPct val="0"/>
        </a:spcAft>
        <a:defRPr sz="4700">
          <a:solidFill>
            <a:schemeClr val="tx1"/>
          </a:solidFill>
          <a:latin typeface="Arial" charset="0"/>
          <a:ea typeface="ＭＳ Ｐゴシック" charset="0"/>
        </a:defRPr>
      </a:lvl9pPr>
    </p:titleStyle>
    <p:bodyStyle>
      <a:lvl1pPr algn="l" defTabSz="909638" rtl="0" fontAlgn="base">
        <a:spcBef>
          <a:spcPts val="800"/>
        </a:spcBef>
        <a:spcAft>
          <a:spcPct val="0"/>
        </a:spcAft>
        <a:buFont typeface="Arial" charset="0"/>
        <a:defRPr sz="3600" kern="1200">
          <a:solidFill>
            <a:srgbClr val="000000"/>
          </a:solidFill>
          <a:latin typeface="Arial"/>
          <a:ea typeface="ＭＳ Ｐゴシック" charset="0"/>
          <a:cs typeface="Arial"/>
        </a:defRPr>
      </a:lvl1pPr>
      <a:lvl2pPr algn="l" defTabSz="909638" rtl="0" fontAlgn="base">
        <a:spcBef>
          <a:spcPts val="800"/>
        </a:spcBef>
        <a:spcAft>
          <a:spcPct val="0"/>
        </a:spcAft>
        <a:buFont typeface="Arial" charset="0"/>
        <a:defRPr sz="2800" b="1" kern="1200">
          <a:solidFill>
            <a:schemeClr val="tx1"/>
          </a:solidFill>
          <a:latin typeface="Arial"/>
          <a:ea typeface="Droid Serif" charset="0"/>
          <a:cs typeface="Droid Serif"/>
        </a:defRPr>
      </a:lvl2pPr>
      <a:lvl3pPr algn="l" defTabSz="909638" rtl="0" fontAlgn="base">
        <a:spcBef>
          <a:spcPts val="800"/>
        </a:spcBef>
        <a:spcAft>
          <a:spcPct val="0"/>
        </a:spcAft>
        <a:buClr>
          <a:schemeClr val="accent1"/>
        </a:buClr>
        <a:buSzPct val="120000"/>
        <a:buFont typeface="Wingdings" charset="0"/>
        <a:defRPr sz="2800" kern="1200">
          <a:solidFill>
            <a:schemeClr val="tx1"/>
          </a:solidFill>
          <a:latin typeface="Arial"/>
          <a:ea typeface="Droid Serif" charset="0"/>
          <a:cs typeface="Droid Serif"/>
        </a:defRPr>
      </a:lvl3pPr>
      <a:lvl4pPr marL="271463" indent="-271463" algn="l" defTabSz="909638" rtl="0" fontAlgn="base">
        <a:spcBef>
          <a:spcPts val="800"/>
        </a:spcBef>
        <a:spcAft>
          <a:spcPct val="0"/>
        </a:spcAft>
        <a:buClr>
          <a:schemeClr val="tx2"/>
        </a:buClr>
        <a:buSzPct val="150000"/>
        <a:buFont typeface="Wingdings" charset="0"/>
        <a:buChar char="§"/>
        <a:defRPr sz="2400" kern="1200">
          <a:solidFill>
            <a:schemeClr val="tx1"/>
          </a:solidFill>
          <a:latin typeface="Arial"/>
          <a:ea typeface="Droid Serif" charset="0"/>
          <a:cs typeface="Droid Serif"/>
        </a:defRPr>
      </a:lvl4pPr>
      <a:lvl5pPr marL="528638" indent="-257175" algn="l" defTabSz="909638" rtl="0" fontAlgn="base">
        <a:spcBef>
          <a:spcPts val="800"/>
        </a:spcBef>
        <a:spcAft>
          <a:spcPct val="0"/>
        </a:spcAft>
        <a:buFont typeface="Wingdings" charset="0"/>
        <a:buChar char="§"/>
        <a:defRPr sz="1900" kern="1200">
          <a:solidFill>
            <a:schemeClr val="tx1"/>
          </a:solidFill>
          <a:latin typeface="Arial"/>
          <a:ea typeface="Droid Serif" charset="0"/>
          <a:cs typeface="Droid Serif"/>
        </a:defRPr>
      </a:lvl5pPr>
      <a:lvl6pPr marL="2505728" indent="-227797" algn="l" defTabSz="91117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1317" indent="-227797" algn="l" defTabSz="91117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16898" indent="-227797" algn="l" defTabSz="91117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2485" indent="-227797" algn="l" defTabSz="91117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1178" rtl="0" eaLnBrk="1" latinLnBrk="0" hangingPunct="1">
        <a:defRPr sz="1800" kern="1200">
          <a:solidFill>
            <a:schemeClr val="tx1"/>
          </a:solidFill>
          <a:latin typeface="+mn-lt"/>
          <a:ea typeface="+mn-ea"/>
          <a:cs typeface="+mn-cs"/>
        </a:defRPr>
      </a:lvl1pPr>
      <a:lvl2pPr marL="455589" algn="l" defTabSz="911178" rtl="0" eaLnBrk="1" latinLnBrk="0" hangingPunct="1">
        <a:defRPr sz="1800" kern="1200">
          <a:solidFill>
            <a:schemeClr val="tx1"/>
          </a:solidFill>
          <a:latin typeface="+mn-lt"/>
          <a:ea typeface="+mn-ea"/>
          <a:cs typeface="+mn-cs"/>
        </a:defRPr>
      </a:lvl2pPr>
      <a:lvl3pPr marL="911178" algn="l" defTabSz="911178" rtl="0" eaLnBrk="1" latinLnBrk="0" hangingPunct="1">
        <a:defRPr sz="1800" kern="1200">
          <a:solidFill>
            <a:schemeClr val="tx1"/>
          </a:solidFill>
          <a:latin typeface="+mn-lt"/>
          <a:ea typeface="+mn-ea"/>
          <a:cs typeface="+mn-cs"/>
        </a:defRPr>
      </a:lvl3pPr>
      <a:lvl4pPr marL="1366762" algn="l" defTabSz="911178" rtl="0" eaLnBrk="1" latinLnBrk="0" hangingPunct="1">
        <a:defRPr sz="1800" kern="1200">
          <a:solidFill>
            <a:schemeClr val="tx1"/>
          </a:solidFill>
          <a:latin typeface="+mn-lt"/>
          <a:ea typeface="+mn-ea"/>
          <a:cs typeface="+mn-cs"/>
        </a:defRPr>
      </a:lvl4pPr>
      <a:lvl5pPr marL="1822354" algn="l" defTabSz="911178" rtl="0" eaLnBrk="1" latinLnBrk="0" hangingPunct="1">
        <a:defRPr sz="1800" kern="1200">
          <a:solidFill>
            <a:schemeClr val="tx1"/>
          </a:solidFill>
          <a:latin typeface="+mn-lt"/>
          <a:ea typeface="+mn-ea"/>
          <a:cs typeface="+mn-cs"/>
        </a:defRPr>
      </a:lvl5pPr>
      <a:lvl6pPr marL="2277926" algn="l" defTabSz="911178" rtl="0" eaLnBrk="1" latinLnBrk="0" hangingPunct="1">
        <a:defRPr sz="1800" kern="1200">
          <a:solidFill>
            <a:schemeClr val="tx1"/>
          </a:solidFill>
          <a:latin typeface="+mn-lt"/>
          <a:ea typeface="+mn-ea"/>
          <a:cs typeface="+mn-cs"/>
        </a:defRPr>
      </a:lvl6pPr>
      <a:lvl7pPr marL="2733521" algn="l" defTabSz="911178" rtl="0" eaLnBrk="1" latinLnBrk="0" hangingPunct="1">
        <a:defRPr sz="1800" kern="1200">
          <a:solidFill>
            <a:schemeClr val="tx1"/>
          </a:solidFill>
          <a:latin typeface="+mn-lt"/>
          <a:ea typeface="+mn-ea"/>
          <a:cs typeface="+mn-cs"/>
        </a:defRPr>
      </a:lvl7pPr>
      <a:lvl8pPr marL="3189109" algn="l" defTabSz="911178" rtl="0" eaLnBrk="1" latinLnBrk="0" hangingPunct="1">
        <a:defRPr sz="1800" kern="1200">
          <a:solidFill>
            <a:schemeClr val="tx1"/>
          </a:solidFill>
          <a:latin typeface="+mn-lt"/>
          <a:ea typeface="+mn-ea"/>
          <a:cs typeface="+mn-cs"/>
        </a:defRPr>
      </a:lvl8pPr>
      <a:lvl9pPr marL="3644697" algn="l" defTabSz="9111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0785" tIns="50393" rIns="100785" bIns="50393" numCol="1" anchor="ctr" anchorCtr="0" compatLnSpc="1">
            <a:prstTxWarp prst="textNoShape">
              <a:avLst/>
            </a:prstTxWarp>
          </a:bodyPr>
          <a:lstStyle/>
          <a:p>
            <a:pPr lvl="0"/>
            <a:r>
              <a:rPr lang="en-US"/>
              <a:t>Click to edit Master title style</a:t>
            </a:r>
            <a:endParaRPr lang="en-GB"/>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00785" tIns="50393" rIns="100785" bIns="503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100785" tIns="50393" rIns="100785" bIns="50393" rtlCol="0" anchor="ctr"/>
          <a:lstStyle>
            <a:lvl1pPr algn="l" defTabSz="1007852" fontAlgn="auto">
              <a:spcBef>
                <a:spcPts val="0"/>
              </a:spcBef>
              <a:spcAft>
                <a:spcPts val="0"/>
              </a:spcAft>
              <a:defRPr sz="1300" smtClean="0">
                <a:solidFill>
                  <a:prstClr val="black">
                    <a:tint val="75000"/>
                  </a:prstClr>
                </a:solidFill>
                <a:latin typeface="Arial"/>
                <a:ea typeface="+mn-ea"/>
                <a:cs typeface="+mn-cs"/>
              </a:defRPr>
            </a:lvl1pPr>
          </a:lstStyle>
          <a:p>
            <a:pPr>
              <a:defRPr/>
            </a:pPr>
            <a:fld id="{A804F4D9-B770-CF48-8E27-57AFF0C0A690}" type="datetimeFigureOut">
              <a:rPr lang="en-GB"/>
              <a:pPr>
                <a:defRPr/>
              </a:pPr>
              <a:t>19/01/16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100785" tIns="50393" rIns="100785" bIns="50393" rtlCol="0" anchor="ctr"/>
          <a:lstStyle>
            <a:lvl1pPr algn="ctr" defTabSz="1007852" fontAlgn="auto">
              <a:spcBef>
                <a:spcPts val="0"/>
              </a:spcBef>
              <a:spcAft>
                <a:spcPts val="0"/>
              </a:spcAft>
              <a:defRPr sz="1300" dirty="0">
                <a:solidFill>
                  <a:prstClr val="black">
                    <a:tint val="75000"/>
                  </a:prstClr>
                </a:solidFill>
                <a:latin typeface="Arial"/>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100785" tIns="50393" rIns="100785" bIns="50393" rtlCol="0" anchor="ctr"/>
          <a:lstStyle>
            <a:lvl1pPr algn="r" defTabSz="1007852" fontAlgn="auto">
              <a:spcBef>
                <a:spcPts val="0"/>
              </a:spcBef>
              <a:spcAft>
                <a:spcPts val="0"/>
              </a:spcAft>
              <a:defRPr sz="1300" smtClean="0">
                <a:solidFill>
                  <a:prstClr val="black">
                    <a:tint val="75000"/>
                  </a:prstClr>
                </a:solidFill>
                <a:latin typeface="Arial"/>
                <a:ea typeface="+mn-ea"/>
                <a:cs typeface="+mn-cs"/>
              </a:defRPr>
            </a:lvl1pPr>
          </a:lstStyle>
          <a:p>
            <a:pPr>
              <a:defRPr/>
            </a:pPr>
            <a:fld id="{684613E9-EAD8-7D4B-94A5-567630FDB0DA}"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1006475" rtl="0" fontAlgn="base">
        <a:spcBef>
          <a:spcPct val="0"/>
        </a:spcBef>
        <a:spcAft>
          <a:spcPct val="0"/>
        </a:spcAft>
        <a:defRPr sz="4800" kern="1200">
          <a:solidFill>
            <a:schemeClr val="tx1"/>
          </a:solidFill>
          <a:latin typeface="Arial"/>
          <a:ea typeface="ＭＳ Ｐゴシック" charset="0"/>
          <a:cs typeface="ＭＳ Ｐゴシック" charset="0"/>
        </a:defRPr>
      </a:lvl1pPr>
      <a:lvl2pPr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2pPr>
      <a:lvl3pPr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3pPr>
      <a:lvl4pPr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4pPr>
      <a:lvl5pPr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5pPr>
      <a:lvl6pPr marL="457200"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6pPr>
      <a:lvl7pPr marL="914400"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7pPr>
      <a:lvl8pPr marL="1371600"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8pPr>
      <a:lvl9pPr marL="1828800" algn="ctr" defTabSz="1006475" rtl="0" fontAlgn="base">
        <a:spcBef>
          <a:spcPct val="0"/>
        </a:spcBef>
        <a:spcAft>
          <a:spcPct val="0"/>
        </a:spcAft>
        <a:defRPr sz="4800">
          <a:solidFill>
            <a:schemeClr val="tx1"/>
          </a:solidFill>
          <a:latin typeface="Arial" charset="0"/>
          <a:ea typeface="ＭＳ Ｐゴシック" charset="0"/>
          <a:cs typeface="ＭＳ Ｐゴシック" charset="0"/>
        </a:defRPr>
      </a:lvl9pPr>
    </p:titleStyle>
    <p:bodyStyle>
      <a:lvl1pPr marL="377825" indent="-377825" algn="l" defTabSz="1006475" rtl="0" fontAlgn="base">
        <a:spcBef>
          <a:spcPct val="20000"/>
        </a:spcBef>
        <a:spcAft>
          <a:spcPct val="0"/>
        </a:spcAft>
        <a:buFont typeface="Arial" charset="0"/>
        <a:buChar char="•"/>
        <a:defRPr sz="3500" kern="1200">
          <a:solidFill>
            <a:schemeClr val="tx1"/>
          </a:solidFill>
          <a:latin typeface="Arial"/>
          <a:ea typeface="ＭＳ Ｐゴシック" charset="0"/>
          <a:cs typeface="ＭＳ Ｐゴシック" charset="0"/>
        </a:defRPr>
      </a:lvl1pPr>
      <a:lvl2pPr marL="817563" indent="-314325" algn="l" defTabSz="1006475" rtl="0" fontAlgn="base">
        <a:spcBef>
          <a:spcPct val="20000"/>
        </a:spcBef>
        <a:spcAft>
          <a:spcPct val="0"/>
        </a:spcAft>
        <a:buFont typeface="Arial" charset="0"/>
        <a:buChar char="–"/>
        <a:defRPr sz="3100" kern="1200">
          <a:solidFill>
            <a:schemeClr val="tx1"/>
          </a:solidFill>
          <a:latin typeface="Arial"/>
          <a:ea typeface="ＭＳ Ｐゴシック" charset="0"/>
          <a:cs typeface="+mn-cs"/>
        </a:defRPr>
      </a:lvl2pPr>
      <a:lvl3pPr marL="1258888" indent="-250825" algn="l" defTabSz="1006475" rtl="0" fontAlgn="base">
        <a:spcBef>
          <a:spcPct val="20000"/>
        </a:spcBef>
        <a:spcAft>
          <a:spcPct val="0"/>
        </a:spcAft>
        <a:buFont typeface="Arial" charset="0"/>
        <a:buChar char="•"/>
        <a:defRPr sz="2600" kern="1200">
          <a:solidFill>
            <a:schemeClr val="tx1"/>
          </a:solidFill>
          <a:latin typeface="Arial"/>
          <a:ea typeface="ＭＳ Ｐゴシック" charset="0"/>
          <a:cs typeface="+mn-cs"/>
        </a:defRPr>
      </a:lvl3pPr>
      <a:lvl4pPr marL="1763713" indent="-250825" algn="l" defTabSz="1006475" rtl="0" fontAlgn="base">
        <a:spcBef>
          <a:spcPct val="20000"/>
        </a:spcBef>
        <a:spcAft>
          <a:spcPct val="0"/>
        </a:spcAft>
        <a:buFont typeface="Arial" charset="0"/>
        <a:buChar char="–"/>
        <a:defRPr sz="2200" kern="1200">
          <a:solidFill>
            <a:schemeClr val="tx1"/>
          </a:solidFill>
          <a:latin typeface="Arial"/>
          <a:ea typeface="ＭＳ Ｐゴシック" charset="0"/>
          <a:cs typeface="+mn-cs"/>
        </a:defRPr>
      </a:lvl4pPr>
      <a:lvl5pPr marL="2266950" indent="-250825" algn="l" defTabSz="1006475" rtl="0" fontAlgn="base">
        <a:spcBef>
          <a:spcPct val="20000"/>
        </a:spcBef>
        <a:spcAft>
          <a:spcPct val="0"/>
        </a:spcAft>
        <a:buFont typeface="Arial" charset="0"/>
        <a:buChar char="»"/>
        <a:defRPr sz="2200" kern="1200">
          <a:solidFill>
            <a:schemeClr val="tx1"/>
          </a:solidFill>
          <a:latin typeface="Arial"/>
          <a:ea typeface="ＭＳ Ｐゴシック" charset="0"/>
          <a:cs typeface="+mn-cs"/>
        </a:defRPr>
      </a:lvl5pPr>
      <a:lvl6pPr marL="2771592" indent="-251963" algn="l" defTabSz="100785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75518" indent="-251963" algn="l" defTabSz="100785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79444" indent="-251963" algn="l" defTabSz="100785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83370" indent="-251963" algn="l" defTabSz="1007852"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07852" rtl="0" eaLnBrk="1" latinLnBrk="0" hangingPunct="1">
        <a:defRPr sz="2000" kern="1200">
          <a:solidFill>
            <a:schemeClr val="tx1"/>
          </a:solidFill>
          <a:latin typeface="+mn-lt"/>
          <a:ea typeface="+mn-ea"/>
          <a:cs typeface="+mn-cs"/>
        </a:defRPr>
      </a:lvl1pPr>
      <a:lvl2pPr marL="503926" algn="l" defTabSz="1007852" rtl="0" eaLnBrk="1" latinLnBrk="0" hangingPunct="1">
        <a:defRPr sz="2000" kern="1200">
          <a:solidFill>
            <a:schemeClr val="tx1"/>
          </a:solidFill>
          <a:latin typeface="+mn-lt"/>
          <a:ea typeface="+mn-ea"/>
          <a:cs typeface="+mn-cs"/>
        </a:defRPr>
      </a:lvl2pPr>
      <a:lvl3pPr marL="1007852" algn="l" defTabSz="1007852" rtl="0" eaLnBrk="1" latinLnBrk="0" hangingPunct="1">
        <a:defRPr sz="2000" kern="1200">
          <a:solidFill>
            <a:schemeClr val="tx1"/>
          </a:solidFill>
          <a:latin typeface="+mn-lt"/>
          <a:ea typeface="+mn-ea"/>
          <a:cs typeface="+mn-cs"/>
        </a:defRPr>
      </a:lvl3pPr>
      <a:lvl4pPr marL="1511778" algn="l" defTabSz="1007852" rtl="0" eaLnBrk="1" latinLnBrk="0" hangingPunct="1">
        <a:defRPr sz="2000" kern="1200">
          <a:solidFill>
            <a:schemeClr val="tx1"/>
          </a:solidFill>
          <a:latin typeface="+mn-lt"/>
          <a:ea typeface="+mn-ea"/>
          <a:cs typeface="+mn-cs"/>
        </a:defRPr>
      </a:lvl4pPr>
      <a:lvl5pPr marL="2015703" algn="l" defTabSz="1007852" rtl="0" eaLnBrk="1" latinLnBrk="0" hangingPunct="1">
        <a:defRPr sz="2000" kern="1200">
          <a:solidFill>
            <a:schemeClr val="tx1"/>
          </a:solidFill>
          <a:latin typeface="+mn-lt"/>
          <a:ea typeface="+mn-ea"/>
          <a:cs typeface="+mn-cs"/>
        </a:defRPr>
      </a:lvl5pPr>
      <a:lvl6pPr marL="2519629" algn="l" defTabSz="1007852" rtl="0" eaLnBrk="1" latinLnBrk="0" hangingPunct="1">
        <a:defRPr sz="2000" kern="1200">
          <a:solidFill>
            <a:schemeClr val="tx1"/>
          </a:solidFill>
          <a:latin typeface="+mn-lt"/>
          <a:ea typeface="+mn-ea"/>
          <a:cs typeface="+mn-cs"/>
        </a:defRPr>
      </a:lvl6pPr>
      <a:lvl7pPr marL="3023555" algn="l" defTabSz="1007852" rtl="0" eaLnBrk="1" latinLnBrk="0" hangingPunct="1">
        <a:defRPr sz="2000" kern="1200">
          <a:solidFill>
            <a:schemeClr val="tx1"/>
          </a:solidFill>
          <a:latin typeface="+mn-lt"/>
          <a:ea typeface="+mn-ea"/>
          <a:cs typeface="+mn-cs"/>
        </a:defRPr>
      </a:lvl7pPr>
      <a:lvl8pPr marL="3527481" algn="l" defTabSz="1007852" rtl="0" eaLnBrk="1" latinLnBrk="0" hangingPunct="1">
        <a:defRPr sz="2000" kern="1200">
          <a:solidFill>
            <a:schemeClr val="tx1"/>
          </a:solidFill>
          <a:latin typeface="+mn-lt"/>
          <a:ea typeface="+mn-ea"/>
          <a:cs typeface="+mn-cs"/>
        </a:defRPr>
      </a:lvl8pPr>
      <a:lvl9pPr marL="4031407" algn="l" defTabSz="1007852"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0" y="0"/>
            <a:ext cx="91440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t>Click to edit Master title style</a:t>
            </a:r>
            <a:endParaRPr lang="en-GB"/>
          </a:p>
        </p:txBody>
      </p:sp>
      <p:sp>
        <p:nvSpPr>
          <p:cNvPr id="4099" name="Text Placeholder 2"/>
          <p:cNvSpPr>
            <a:spLocks noGrp="1"/>
          </p:cNvSpPr>
          <p:nvPr>
            <p:ph type="body" idx="1"/>
          </p:nvPr>
        </p:nvSpPr>
        <p:spPr bwMode="auto">
          <a:xfrm>
            <a:off x="563563" y="1285875"/>
            <a:ext cx="801687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563563" y="6384925"/>
            <a:ext cx="8016875" cy="473075"/>
          </a:xfrm>
          <a:prstGeom prst="rect">
            <a:avLst/>
          </a:prstGeom>
        </p:spPr>
        <p:txBody>
          <a:bodyPr vert="horz" lIns="0" tIns="0" rIns="0" bIns="0" rtlCol="0" anchor="t"/>
          <a:lstStyle>
            <a:lvl1pPr algn="l" defTabSz="911321" fontAlgn="auto">
              <a:spcBef>
                <a:spcPts val="0"/>
              </a:spcBef>
              <a:spcAft>
                <a:spcPts val="0"/>
              </a:spcAft>
              <a:defRPr sz="1000" smtClean="0">
                <a:solidFill>
                  <a:srgbClr val="000000"/>
                </a:solidFill>
                <a:latin typeface="Droid Serif"/>
                <a:ea typeface="+mn-ea"/>
                <a:cs typeface="Droid Serif"/>
              </a:defRPr>
            </a:lvl1pPr>
          </a:lstStyle>
          <a:p>
            <a:pPr>
              <a:defRPr/>
            </a:pPr>
            <a:r>
              <a:rPr lang="en-GB"/>
              <a:t>© Karma Comms 2012</a:t>
            </a:r>
            <a:endParaRPr lang="en-GB" dirty="0"/>
          </a:p>
        </p:txBody>
      </p:sp>
      <p:sp>
        <p:nvSpPr>
          <p:cNvPr id="6" name="Slide Number Placeholder 5"/>
          <p:cNvSpPr>
            <a:spLocks noGrp="1"/>
          </p:cNvSpPr>
          <p:nvPr>
            <p:ph type="sldNum" sz="quarter" idx="4"/>
          </p:nvPr>
        </p:nvSpPr>
        <p:spPr>
          <a:xfrm>
            <a:off x="193675" y="6386513"/>
            <a:ext cx="247650" cy="471487"/>
          </a:xfrm>
          <a:prstGeom prst="rect">
            <a:avLst/>
          </a:prstGeom>
        </p:spPr>
        <p:txBody>
          <a:bodyPr vert="horz" wrap="square" lIns="0" tIns="0" rIns="0" bIns="0" numCol="1" anchor="t" anchorCtr="0" compatLnSpc="1">
            <a:prstTxWarp prst="textNoShape">
              <a:avLst/>
            </a:prstTxWarp>
          </a:bodyPr>
          <a:lstStyle>
            <a:lvl1pPr algn="ctr" defTabSz="911225">
              <a:defRPr sz="1000">
                <a:solidFill>
                  <a:srgbClr val="000000"/>
                </a:solidFill>
                <a:latin typeface="Droid Serif" charset="0"/>
                <a:ea typeface="Droid Serif" charset="0"/>
                <a:cs typeface="Droid Serif" charset="0"/>
              </a:defRPr>
            </a:lvl1pPr>
          </a:lstStyle>
          <a:p>
            <a:fld id="{BB4AA981-E272-BB44-90FB-A7BD66F4E7EF}"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Lst>
  <p:transition xmlns:p14="http://schemas.microsoft.com/office/powerpoint/2010/main">
    <p:cut/>
  </p:transition>
  <p:timing>
    <p:tnLst>
      <p:par>
        <p:cTn xmlns:p14="http://schemas.microsoft.com/office/powerpoint/2010/main" id="1" dur="indefinite" restart="never" nodeType="tmRoot"/>
      </p:par>
    </p:tnLst>
  </p:timing>
  <p:hf sldNum="0" hdr="0" ftr="0" dt="0"/>
  <p:txStyles>
    <p:titleStyle>
      <a:lvl1pPr algn="ctr" defTabSz="911225" rtl="0" fontAlgn="base">
        <a:spcBef>
          <a:spcPct val="0"/>
        </a:spcBef>
        <a:spcAft>
          <a:spcPct val="0"/>
        </a:spcAft>
        <a:defRPr sz="4700" kern="1200">
          <a:solidFill>
            <a:schemeClr val="tx1"/>
          </a:solidFill>
          <a:latin typeface="AlternateGothic2 BT"/>
          <a:ea typeface="ＭＳ Ｐゴシック" charset="0"/>
          <a:cs typeface="AlternateGothic2 BT"/>
        </a:defRPr>
      </a:lvl1pPr>
      <a:lvl2pPr algn="ctr" defTabSz="911225" rtl="0" fontAlgn="base">
        <a:spcBef>
          <a:spcPct val="0"/>
        </a:spcBef>
        <a:spcAft>
          <a:spcPct val="0"/>
        </a:spcAft>
        <a:defRPr sz="4700">
          <a:solidFill>
            <a:schemeClr val="tx1"/>
          </a:solidFill>
          <a:latin typeface="AlternateGothic2 BT" charset="0"/>
          <a:ea typeface="ＭＳ Ｐゴシック" charset="0"/>
        </a:defRPr>
      </a:lvl2pPr>
      <a:lvl3pPr algn="ctr" defTabSz="911225" rtl="0" fontAlgn="base">
        <a:spcBef>
          <a:spcPct val="0"/>
        </a:spcBef>
        <a:spcAft>
          <a:spcPct val="0"/>
        </a:spcAft>
        <a:defRPr sz="4700">
          <a:solidFill>
            <a:schemeClr val="tx1"/>
          </a:solidFill>
          <a:latin typeface="AlternateGothic2 BT" charset="0"/>
          <a:ea typeface="ＭＳ Ｐゴシック" charset="0"/>
        </a:defRPr>
      </a:lvl3pPr>
      <a:lvl4pPr algn="ctr" defTabSz="911225" rtl="0" fontAlgn="base">
        <a:spcBef>
          <a:spcPct val="0"/>
        </a:spcBef>
        <a:spcAft>
          <a:spcPct val="0"/>
        </a:spcAft>
        <a:defRPr sz="4700">
          <a:solidFill>
            <a:schemeClr val="tx1"/>
          </a:solidFill>
          <a:latin typeface="AlternateGothic2 BT" charset="0"/>
          <a:ea typeface="ＭＳ Ｐゴシック" charset="0"/>
        </a:defRPr>
      </a:lvl4pPr>
      <a:lvl5pPr algn="ctr" defTabSz="911225" rtl="0" fontAlgn="base">
        <a:spcBef>
          <a:spcPct val="0"/>
        </a:spcBef>
        <a:spcAft>
          <a:spcPct val="0"/>
        </a:spcAft>
        <a:defRPr sz="4700">
          <a:solidFill>
            <a:schemeClr val="tx1"/>
          </a:solidFill>
          <a:latin typeface="AlternateGothic2 BT" charset="0"/>
          <a:ea typeface="ＭＳ Ｐゴシック" charset="0"/>
        </a:defRPr>
      </a:lvl5pPr>
      <a:lvl6pPr marL="457200" algn="ctr" defTabSz="911225" rtl="0" fontAlgn="base">
        <a:spcBef>
          <a:spcPct val="0"/>
        </a:spcBef>
        <a:spcAft>
          <a:spcPct val="0"/>
        </a:spcAft>
        <a:defRPr sz="4700">
          <a:solidFill>
            <a:schemeClr val="tx1"/>
          </a:solidFill>
          <a:latin typeface="AlternateGothic2 BT" charset="0"/>
          <a:ea typeface="ＭＳ Ｐゴシック" charset="0"/>
        </a:defRPr>
      </a:lvl6pPr>
      <a:lvl7pPr marL="914400" algn="ctr" defTabSz="911225" rtl="0" fontAlgn="base">
        <a:spcBef>
          <a:spcPct val="0"/>
        </a:spcBef>
        <a:spcAft>
          <a:spcPct val="0"/>
        </a:spcAft>
        <a:defRPr sz="4700">
          <a:solidFill>
            <a:schemeClr val="tx1"/>
          </a:solidFill>
          <a:latin typeface="AlternateGothic2 BT" charset="0"/>
          <a:ea typeface="ＭＳ Ｐゴシック" charset="0"/>
        </a:defRPr>
      </a:lvl7pPr>
      <a:lvl8pPr marL="1371600" algn="ctr" defTabSz="911225" rtl="0" fontAlgn="base">
        <a:spcBef>
          <a:spcPct val="0"/>
        </a:spcBef>
        <a:spcAft>
          <a:spcPct val="0"/>
        </a:spcAft>
        <a:defRPr sz="4700">
          <a:solidFill>
            <a:schemeClr val="tx1"/>
          </a:solidFill>
          <a:latin typeface="AlternateGothic2 BT" charset="0"/>
          <a:ea typeface="ＭＳ Ｐゴシック" charset="0"/>
        </a:defRPr>
      </a:lvl8pPr>
      <a:lvl9pPr marL="1828800" algn="ctr" defTabSz="911225" rtl="0" fontAlgn="base">
        <a:spcBef>
          <a:spcPct val="0"/>
        </a:spcBef>
        <a:spcAft>
          <a:spcPct val="0"/>
        </a:spcAft>
        <a:defRPr sz="4700">
          <a:solidFill>
            <a:schemeClr val="tx1"/>
          </a:solidFill>
          <a:latin typeface="AlternateGothic2 BT" charset="0"/>
          <a:ea typeface="ＭＳ Ｐゴシック" charset="0"/>
        </a:defRPr>
      </a:lvl9pPr>
    </p:titleStyle>
    <p:bodyStyle>
      <a:lvl1pPr algn="l" defTabSz="911225" rtl="0" fontAlgn="base">
        <a:spcBef>
          <a:spcPts val="800"/>
        </a:spcBef>
        <a:spcAft>
          <a:spcPct val="0"/>
        </a:spcAft>
        <a:buFont typeface="Arial" charset="0"/>
        <a:defRPr sz="3600" kern="1200">
          <a:solidFill>
            <a:srgbClr val="000000"/>
          </a:solidFill>
          <a:latin typeface="AlternateGothic2 BT"/>
          <a:ea typeface="ＭＳ Ｐゴシック" charset="0"/>
          <a:cs typeface="AlternateGothic2 BT"/>
        </a:defRPr>
      </a:lvl1pPr>
      <a:lvl2pPr algn="l" defTabSz="911225" rtl="0" fontAlgn="base">
        <a:spcBef>
          <a:spcPts val="800"/>
        </a:spcBef>
        <a:spcAft>
          <a:spcPct val="0"/>
        </a:spcAft>
        <a:buFont typeface="Arial" charset="0"/>
        <a:defRPr sz="2800" b="1" kern="1200">
          <a:solidFill>
            <a:schemeClr val="tx1"/>
          </a:solidFill>
          <a:latin typeface="Droid Serif"/>
          <a:ea typeface="Droid Serif" charset="0"/>
          <a:cs typeface="Droid Serif"/>
        </a:defRPr>
      </a:lvl2pPr>
      <a:lvl3pPr algn="l" defTabSz="911225" rtl="0" fontAlgn="base">
        <a:spcBef>
          <a:spcPts val="800"/>
        </a:spcBef>
        <a:spcAft>
          <a:spcPct val="0"/>
        </a:spcAft>
        <a:buClr>
          <a:schemeClr val="accent1"/>
        </a:buClr>
        <a:buSzPct val="120000"/>
        <a:buFont typeface="Wingdings" charset="0"/>
        <a:defRPr sz="2800" kern="1200">
          <a:solidFill>
            <a:schemeClr val="tx1"/>
          </a:solidFill>
          <a:latin typeface="Droid Serif"/>
          <a:ea typeface="Droid Serif" charset="0"/>
          <a:cs typeface="Droid Serif"/>
        </a:defRPr>
      </a:lvl3pPr>
      <a:lvl4pPr marL="271463" indent="-271463" algn="l" defTabSz="911225" rtl="0" fontAlgn="base">
        <a:spcBef>
          <a:spcPts val="800"/>
        </a:spcBef>
        <a:spcAft>
          <a:spcPct val="0"/>
        </a:spcAft>
        <a:buClr>
          <a:schemeClr val="tx2"/>
        </a:buClr>
        <a:buSzPct val="150000"/>
        <a:buFont typeface="Wingdings" charset="0"/>
        <a:buChar char="§"/>
        <a:defRPr sz="2400" kern="1200">
          <a:solidFill>
            <a:schemeClr val="tx1"/>
          </a:solidFill>
          <a:latin typeface="Droid Serif"/>
          <a:ea typeface="Droid Serif" charset="0"/>
          <a:cs typeface="Droid Serif"/>
        </a:defRPr>
      </a:lvl4pPr>
      <a:lvl5pPr marL="528638" indent="-257175" algn="l" defTabSz="911225" rtl="0" fontAlgn="base">
        <a:spcBef>
          <a:spcPts val="800"/>
        </a:spcBef>
        <a:spcAft>
          <a:spcPct val="0"/>
        </a:spcAft>
        <a:buFont typeface="Wingdings" charset="0"/>
        <a:buChar char="§"/>
        <a:defRPr sz="1900" kern="1200">
          <a:solidFill>
            <a:schemeClr val="tx1"/>
          </a:solidFill>
          <a:latin typeface="Droid Serif"/>
          <a:ea typeface="Droid Serif" charset="0"/>
          <a:cs typeface="Droid Serif"/>
        </a:defRPr>
      </a:lvl5pPr>
      <a:lvl6pPr marL="2506140" indent="-227831" algn="l" defTabSz="911321"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1808" indent="-227831" algn="l" defTabSz="911321"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17467" indent="-227831" algn="l" defTabSz="911321"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73126" indent="-227831" algn="l" defTabSz="911321"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1321" rtl="0" eaLnBrk="1" latinLnBrk="0" hangingPunct="1">
        <a:defRPr sz="1800" kern="1200">
          <a:solidFill>
            <a:schemeClr val="tx1"/>
          </a:solidFill>
          <a:latin typeface="+mn-lt"/>
          <a:ea typeface="+mn-ea"/>
          <a:cs typeface="+mn-cs"/>
        </a:defRPr>
      </a:lvl1pPr>
      <a:lvl2pPr marL="455670" algn="l" defTabSz="911321" rtl="0" eaLnBrk="1" latinLnBrk="0" hangingPunct="1">
        <a:defRPr sz="1800" kern="1200">
          <a:solidFill>
            <a:schemeClr val="tx1"/>
          </a:solidFill>
          <a:latin typeface="+mn-lt"/>
          <a:ea typeface="+mn-ea"/>
          <a:cs typeface="+mn-cs"/>
        </a:defRPr>
      </a:lvl2pPr>
      <a:lvl3pPr marL="911321" algn="l" defTabSz="911321" rtl="0" eaLnBrk="1" latinLnBrk="0" hangingPunct="1">
        <a:defRPr sz="1800" kern="1200">
          <a:solidFill>
            <a:schemeClr val="tx1"/>
          </a:solidFill>
          <a:latin typeface="+mn-lt"/>
          <a:ea typeface="+mn-ea"/>
          <a:cs typeface="+mn-cs"/>
        </a:defRPr>
      </a:lvl3pPr>
      <a:lvl4pPr marL="1366987" algn="l" defTabSz="911321" rtl="0" eaLnBrk="1" latinLnBrk="0" hangingPunct="1">
        <a:defRPr sz="1800" kern="1200">
          <a:solidFill>
            <a:schemeClr val="tx1"/>
          </a:solidFill>
          <a:latin typeface="+mn-lt"/>
          <a:ea typeface="+mn-ea"/>
          <a:cs typeface="+mn-cs"/>
        </a:defRPr>
      </a:lvl4pPr>
      <a:lvl5pPr marL="1822654" algn="l" defTabSz="911321" rtl="0" eaLnBrk="1" latinLnBrk="0" hangingPunct="1">
        <a:defRPr sz="1800" kern="1200">
          <a:solidFill>
            <a:schemeClr val="tx1"/>
          </a:solidFill>
          <a:latin typeface="+mn-lt"/>
          <a:ea typeface="+mn-ea"/>
          <a:cs typeface="+mn-cs"/>
        </a:defRPr>
      </a:lvl5pPr>
      <a:lvl6pPr marL="2278301" algn="l" defTabSz="911321" rtl="0" eaLnBrk="1" latinLnBrk="0" hangingPunct="1">
        <a:defRPr sz="1800" kern="1200">
          <a:solidFill>
            <a:schemeClr val="tx1"/>
          </a:solidFill>
          <a:latin typeface="+mn-lt"/>
          <a:ea typeface="+mn-ea"/>
          <a:cs typeface="+mn-cs"/>
        </a:defRPr>
      </a:lvl6pPr>
      <a:lvl7pPr marL="2733976" algn="l" defTabSz="911321" rtl="0" eaLnBrk="1" latinLnBrk="0" hangingPunct="1">
        <a:defRPr sz="1800" kern="1200">
          <a:solidFill>
            <a:schemeClr val="tx1"/>
          </a:solidFill>
          <a:latin typeface="+mn-lt"/>
          <a:ea typeface="+mn-ea"/>
          <a:cs typeface="+mn-cs"/>
        </a:defRPr>
      </a:lvl7pPr>
      <a:lvl8pPr marL="3189638" algn="l" defTabSz="911321" rtl="0" eaLnBrk="1" latinLnBrk="0" hangingPunct="1">
        <a:defRPr sz="1800" kern="1200">
          <a:solidFill>
            <a:schemeClr val="tx1"/>
          </a:solidFill>
          <a:latin typeface="+mn-lt"/>
          <a:ea typeface="+mn-ea"/>
          <a:cs typeface="+mn-cs"/>
        </a:defRPr>
      </a:lvl8pPr>
      <a:lvl9pPr marL="3645299" algn="l" defTabSz="911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emf"/><Relationship Id="rId1" Type="http://schemas.openxmlformats.org/officeDocument/2006/relationships/slideLayout" Target="../slideLayouts/slideLayout2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0.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1" Type="http://schemas.openxmlformats.org/officeDocument/2006/relationships/image" Target="../media/image30.png"/><Relationship Id="rId12" Type="http://schemas.openxmlformats.org/officeDocument/2006/relationships/image" Target="../media/image31.png"/><Relationship Id="rId13" Type="http://schemas.openxmlformats.org/officeDocument/2006/relationships/image" Target="../media/image32.png"/><Relationship Id="rId14" Type="http://schemas.openxmlformats.org/officeDocument/2006/relationships/image" Target="../media/image33.png"/><Relationship Id="rId15" Type="http://schemas.openxmlformats.org/officeDocument/2006/relationships/image" Target="../media/image34.png"/><Relationship Id="rId16" Type="http://schemas.openxmlformats.org/officeDocument/2006/relationships/image" Target="../media/image35.png"/><Relationship Id="rId17" Type="http://schemas.openxmlformats.org/officeDocument/2006/relationships/image" Target="../media/image36.png"/><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7.png"/><Relationship Id="rId9" Type="http://schemas.openxmlformats.org/officeDocument/2006/relationships/image" Target="../media/image28.png"/><Relationship Id="rId10"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2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4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4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20.g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0.gi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4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0.gi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5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5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5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5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20.gi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4.xml"/><Relationship Id="rId3" Type="http://schemas.openxmlformats.org/officeDocument/2006/relationships/image" Target="../media/image59.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5.xml"/><Relationship Id="rId3" Type="http://schemas.openxmlformats.org/officeDocument/2006/relationships/image" Target="../media/image60.png"/></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1" Type="http://schemas.openxmlformats.org/officeDocument/2006/relationships/slideLayout" Target="../slideLayouts/slideLayout39.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6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350" y="6092825"/>
            <a:ext cx="22161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2" name="Picture 4" descr="https://secure.bestcompanies.co.uk/Images/BCG/178/Logos/6581c82a-85b6-444b-a4a0-eacb16ae9ead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388" y="5445125"/>
            <a:ext cx="183991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2"/>
          <p:cNvSpPr>
            <a:spLocks noGrp="1"/>
          </p:cNvSpPr>
          <p:nvPr>
            <p:ph type="ctrTitle"/>
          </p:nvPr>
        </p:nvSpPr>
        <p:spPr/>
        <p:txBody>
          <a:bodyPr/>
          <a:lstStyle/>
          <a:p>
            <a:endParaRPr lang="en-US">
              <a:latin typeface="Arial" charset="0"/>
            </a:endParaRPr>
          </a:p>
        </p:txBody>
      </p:sp>
      <p:pic>
        <p:nvPicPr>
          <p:cNvPr id="5632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30588" y="5491163"/>
            <a:ext cx="23463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6" descr="TV for Twitter.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71775" y="1616075"/>
            <a:ext cx="3967163"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Picture 7" descr="logo.pd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241675" y="-212725"/>
            <a:ext cx="302895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873125" y="325438"/>
            <a:ext cx="6905625" cy="2897187"/>
          </a:xfrm>
          <a:prstGeom prst="wedgeRoundRectCallout">
            <a:avLst>
              <a:gd name="adj1" fmla="val -3954"/>
              <a:gd name="adj2" fmla="val 58023"/>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2800" dirty="0">
              <a:latin typeface="Arial Black" panose="020B0A04020102020204" pitchFamily="34" charset="0"/>
              <a:cs typeface="Arial"/>
            </a:endParaRPr>
          </a:p>
        </p:txBody>
      </p:sp>
      <p:sp>
        <p:nvSpPr>
          <p:cNvPr id="65538" name="Title 1"/>
          <p:cNvSpPr>
            <a:spLocks noGrp="1"/>
          </p:cNvSpPr>
          <p:nvPr>
            <p:ph type="title"/>
          </p:nvPr>
        </p:nvSpPr>
        <p:spPr>
          <a:xfrm>
            <a:off x="995363" y="325438"/>
            <a:ext cx="6535737" cy="3127375"/>
          </a:xfrm>
        </p:spPr>
        <p:txBody>
          <a:bodyPr/>
          <a:lstStyle/>
          <a:p>
            <a:r>
              <a:rPr lang="en-US" sz="2000">
                <a:solidFill>
                  <a:schemeClr val="bg1"/>
                </a:solidFill>
                <a:latin typeface="Arial Black" charset="0"/>
              </a:rPr>
              <a:t>“Brands too need to let others in.  Just as we let our friends into the inner working of our lives, asking for advice and help, we can let people and partners keep us relevant.  Together, with them, we can pioneer the future of marketing and create shared value strategies that benefit a world beyond the brand alone.”</a:t>
            </a:r>
          </a:p>
        </p:txBody>
      </p:sp>
      <p:sp>
        <p:nvSpPr>
          <p:cNvPr id="65539" name="TextBox 2"/>
          <p:cNvSpPr txBox="1">
            <a:spLocks noChangeArrowheads="1"/>
          </p:cNvSpPr>
          <p:nvPr/>
        </p:nvSpPr>
        <p:spPr bwMode="auto">
          <a:xfrm>
            <a:off x="2551113" y="3614738"/>
            <a:ext cx="3873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r>
              <a:rPr lang="en-US" sz="2000">
                <a:latin typeface="Arial Black" charset="0"/>
                <a:cs typeface="Arial Black" charset="0"/>
              </a:rPr>
              <a:t>MARC MATHIEU, Samsung</a:t>
            </a:r>
          </a:p>
        </p:txBody>
      </p:sp>
      <p:sp>
        <p:nvSpPr>
          <p:cNvPr id="5" name="Rounded Rectangular Callout 4"/>
          <p:cNvSpPr/>
          <p:nvPr/>
        </p:nvSpPr>
        <p:spPr>
          <a:xfrm>
            <a:off x="625475" y="4681538"/>
            <a:ext cx="8147050" cy="1987550"/>
          </a:xfrm>
          <a:prstGeom prst="wedgeRoundRectCallout">
            <a:avLst>
              <a:gd name="adj1" fmla="val 4240"/>
              <a:gd name="adj2" fmla="val -75595"/>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2800" dirty="0">
              <a:latin typeface="Arial Black" panose="020B0A04020102020204" pitchFamily="34" charset="0"/>
              <a:cs typeface="Arial"/>
            </a:endParaRPr>
          </a:p>
        </p:txBody>
      </p:sp>
      <p:sp>
        <p:nvSpPr>
          <p:cNvPr id="65541" name="Rectangle 5"/>
          <p:cNvSpPr>
            <a:spLocks noChangeArrowheads="1"/>
          </p:cNvSpPr>
          <p:nvPr/>
        </p:nvSpPr>
        <p:spPr bwMode="auto">
          <a:xfrm>
            <a:off x="873125" y="4913313"/>
            <a:ext cx="79533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rgbClr val="FFFFFF"/>
                </a:solidFill>
                <a:latin typeface="Arial Black" charset="0"/>
                <a:cs typeface="Arial" charset="0"/>
              </a:rPr>
              <a:t>“Fundamentally, the future of all our brands.  If we, as brands, behave as we aspire to behave as people – truthful, generous, caring, fun and supportive – immeasurably stronger.”</a:t>
            </a:r>
            <a:endParaRPr lang="en-US" sz="2000">
              <a:latin typeface="Arial Black"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674813" y="2393950"/>
            <a:ext cx="5899150" cy="2070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latin typeface="Arial"/>
              <a:cs typeface="Arial"/>
            </a:endParaRPr>
          </a:p>
        </p:txBody>
      </p:sp>
      <p:sp>
        <p:nvSpPr>
          <p:cNvPr id="66563" name="Title 1"/>
          <p:cNvSpPr>
            <a:spLocks noGrp="1"/>
          </p:cNvSpPr>
          <p:nvPr>
            <p:ph type="title"/>
          </p:nvPr>
        </p:nvSpPr>
        <p:spPr>
          <a:xfrm>
            <a:off x="563563" y="1803400"/>
            <a:ext cx="8016875" cy="3127375"/>
          </a:xfrm>
        </p:spPr>
        <p:txBody>
          <a:bodyPr/>
          <a:lstStyle/>
          <a:p>
            <a:r>
              <a:rPr lang="en-US" sz="7200">
                <a:solidFill>
                  <a:srgbClr val="FFFFFF"/>
                </a:solidFill>
                <a:latin typeface="Arial Black" charset="0"/>
                <a:cs typeface="Arial Black" charset="0"/>
              </a:rPr>
              <a:t>WHAT</a:t>
            </a:r>
            <a:r>
              <a:rPr lang="fr-FR" sz="7200">
                <a:solidFill>
                  <a:srgbClr val="FFFFFF"/>
                </a:solidFill>
                <a:latin typeface="Arial Black" charset="0"/>
                <a:cs typeface="Arial Black" charset="0"/>
              </a:rPr>
              <a:t>’</a:t>
            </a:r>
            <a:r>
              <a:rPr lang="en-US" altLang="ja-JP" sz="7200">
                <a:solidFill>
                  <a:srgbClr val="FFFFFF"/>
                </a:solidFill>
                <a:latin typeface="Arial Black" charset="0"/>
                <a:cs typeface="Arial Black" charset="0"/>
              </a:rPr>
              <a:t>S GOING WRONG?</a:t>
            </a:r>
            <a:br>
              <a:rPr lang="en-US" altLang="ja-JP" sz="7200">
                <a:solidFill>
                  <a:srgbClr val="FFFFFF"/>
                </a:solidFill>
                <a:latin typeface="Arial Black" charset="0"/>
                <a:cs typeface="Arial Black" charset="0"/>
              </a:rPr>
            </a:br>
            <a:r>
              <a:rPr lang="en-US" altLang="ja-JP" sz="7200">
                <a:solidFill>
                  <a:srgbClr val="FFFFFF"/>
                </a:solidFill>
                <a:latin typeface="Arial Black" charset="0"/>
                <a:cs typeface="Arial Black" charset="0"/>
              </a:rPr>
              <a:t>WHERE TO START…</a:t>
            </a:r>
            <a:endParaRPr lang="en-US" sz="72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7586" name="Title 1"/>
          <p:cNvSpPr>
            <a:spLocks noGrp="1"/>
          </p:cNvSpPr>
          <p:nvPr>
            <p:ph type="title"/>
          </p:nvPr>
        </p:nvSpPr>
        <p:spPr>
          <a:xfrm>
            <a:off x="563563" y="1803400"/>
            <a:ext cx="8016875" cy="3127375"/>
          </a:xfrm>
        </p:spPr>
        <p:txBody>
          <a:bodyPr/>
          <a:lstStyle/>
          <a:p>
            <a:r>
              <a:rPr lang="en-GB" sz="9600">
                <a:solidFill>
                  <a:srgbClr val="FFFFFF"/>
                </a:solidFill>
                <a:latin typeface="Arial Black" charset="0"/>
                <a:cs typeface="Arial Black" charset="0"/>
              </a:rPr>
              <a:t>THERE’S THIS!</a:t>
            </a:r>
            <a:endParaRPr lang="en-US" sz="96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endParaRPr lang="en-US">
              <a:latin typeface="Arial" charset="0"/>
            </a:endParaRPr>
          </a:p>
        </p:txBody>
      </p:sp>
      <p:pic>
        <p:nvPicPr>
          <p:cNvPr id="3" name="Carl's Jr. Charlotte McKinney All-Natural -Too Hot For TV- Commercial (Extended Cut).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5438"/>
            <a:ext cx="9144000" cy="616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300" y="981075"/>
            <a:ext cx="7915275" cy="482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0658" name="Title 1"/>
          <p:cNvSpPr>
            <a:spLocks noGrp="1"/>
          </p:cNvSpPr>
          <p:nvPr>
            <p:ph type="title" idx="4294967295"/>
          </p:nvPr>
        </p:nvSpPr>
        <p:spPr>
          <a:xfrm>
            <a:off x="625475" y="1803400"/>
            <a:ext cx="8015288" cy="3127375"/>
          </a:xfrm>
        </p:spPr>
        <p:txBody>
          <a:bodyPr/>
          <a:lstStyle/>
          <a:p>
            <a:r>
              <a:rPr lang="en-GB" sz="9600">
                <a:solidFill>
                  <a:srgbClr val="FFFFFF"/>
                </a:solidFill>
                <a:latin typeface="Arial Black" charset="0"/>
                <a:cs typeface="Arial Black" charset="0"/>
              </a:rPr>
              <a:t>THERE’S THIS!</a:t>
            </a:r>
            <a:endParaRPr lang="en-US" sz="96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endParaRPr lang="en-US">
              <a:latin typeface="Arial" charset="0"/>
            </a:endParaRPr>
          </a:p>
        </p:txBody>
      </p:sp>
      <p:pic>
        <p:nvPicPr>
          <p:cNvPr id="71683" name="Picture 3"/>
          <p:cNvPicPr>
            <a:picLocks noChangeAspect="1"/>
          </p:cNvPicPr>
          <p:nvPr/>
        </p:nvPicPr>
        <p:blipFill>
          <a:blip r:embed="rId3">
            <a:extLst>
              <a:ext uri="{28A0092B-C50C-407E-A947-70E740481C1C}">
                <a14:useLocalDpi xmlns:a14="http://schemas.microsoft.com/office/drawing/2010/main" val="0"/>
              </a:ext>
            </a:extLst>
          </a:blip>
          <a:srcRect r="14394"/>
          <a:stretch>
            <a:fillRect/>
          </a:stretch>
        </p:blipFill>
        <p:spPr bwMode="auto">
          <a:xfrm rot="-658659">
            <a:off x="2119313" y="-428625"/>
            <a:ext cx="4116387" cy="791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US">
              <a:latin typeface="Arial" charset="0"/>
            </a:endParaRPr>
          </a:p>
        </p:txBody>
      </p:sp>
      <p:pic>
        <p:nvPicPr>
          <p:cNvPr id="727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30163"/>
            <a:ext cx="5181600" cy="80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738" y="-1890713"/>
            <a:ext cx="4530725" cy="1132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1543050"/>
            <a:ext cx="62674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74754" name="Title 1"/>
          <p:cNvSpPr>
            <a:spLocks noGrp="1"/>
          </p:cNvSpPr>
          <p:nvPr>
            <p:ph type="title"/>
          </p:nvPr>
        </p:nvSpPr>
        <p:spPr>
          <a:xfrm>
            <a:off x="563563" y="1803400"/>
            <a:ext cx="8016875" cy="3127375"/>
          </a:xfrm>
        </p:spPr>
        <p:txBody>
          <a:bodyPr/>
          <a:lstStyle/>
          <a:p>
            <a:r>
              <a:rPr lang="en-GB" sz="9600">
                <a:solidFill>
                  <a:srgbClr val="FFFFFF"/>
                </a:solidFill>
                <a:latin typeface="Arial Black" charset="0"/>
                <a:cs typeface="Arial Black" charset="0"/>
              </a:rPr>
              <a:t>THERE’S THIS!</a:t>
            </a:r>
            <a:endParaRPr lang="en-US" sz="96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7346" name="Title 1"/>
          <p:cNvSpPr>
            <a:spLocks noGrp="1"/>
          </p:cNvSpPr>
          <p:nvPr>
            <p:ph type="title" idx="4294967295"/>
          </p:nvPr>
        </p:nvSpPr>
        <p:spPr>
          <a:xfrm>
            <a:off x="533400" y="274638"/>
            <a:ext cx="8231188" cy="1143000"/>
          </a:xfrm>
          <a:solidFill>
            <a:schemeClr val="tx2"/>
          </a:solidFill>
        </p:spPr>
        <p:txBody>
          <a:bodyPr/>
          <a:lstStyle/>
          <a:p>
            <a:r>
              <a:rPr lang="en-US" sz="4800">
                <a:solidFill>
                  <a:schemeClr val="bg1"/>
                </a:solidFill>
                <a:latin typeface="Arial Black" charset="0"/>
                <a:cs typeface="Arial Black" charset="0"/>
              </a:rPr>
              <a:t>ORDER OF SERVICE</a:t>
            </a:r>
          </a:p>
        </p:txBody>
      </p:sp>
      <p:sp>
        <p:nvSpPr>
          <p:cNvPr id="57347" name="Content Placeholder 2"/>
          <p:cNvSpPr>
            <a:spLocks noGrp="1"/>
          </p:cNvSpPr>
          <p:nvPr>
            <p:ph idx="4294967295"/>
          </p:nvPr>
        </p:nvSpPr>
        <p:spPr>
          <a:xfrm>
            <a:off x="719138" y="1951038"/>
            <a:ext cx="8231187" cy="4527550"/>
          </a:xfrm>
        </p:spPr>
        <p:txBody>
          <a:bodyPr/>
          <a:lstStyle/>
          <a:p>
            <a:pPr marL="857250" indent="-857250">
              <a:buFont typeface="Arial" charset="0"/>
              <a:buChar char="•"/>
            </a:pPr>
            <a:r>
              <a:rPr lang="en-US">
                <a:solidFill>
                  <a:srgbClr val="FFFFFF"/>
                </a:solidFill>
                <a:latin typeface="Arial Black" charset="0"/>
              </a:rPr>
              <a:t>What’s going wrong?</a:t>
            </a:r>
          </a:p>
          <a:p>
            <a:pPr marL="857250" indent="-857250">
              <a:buFont typeface="Arial" charset="0"/>
              <a:buChar char="•"/>
            </a:pPr>
            <a:endParaRPr lang="en-US">
              <a:solidFill>
                <a:srgbClr val="FFFFFF"/>
              </a:solidFill>
              <a:latin typeface="Arial Black" charset="0"/>
            </a:endParaRPr>
          </a:p>
          <a:p>
            <a:pPr marL="857250" indent="-857250">
              <a:buFont typeface="Arial" charset="0"/>
              <a:buChar char="•"/>
            </a:pPr>
            <a:r>
              <a:rPr lang="en-US">
                <a:solidFill>
                  <a:srgbClr val="FFFFFF"/>
                </a:solidFill>
                <a:latin typeface="Arial Black" charset="0"/>
              </a:rPr>
              <a:t>What do you think?</a:t>
            </a:r>
          </a:p>
          <a:p>
            <a:pPr marL="857250" indent="-857250">
              <a:buFont typeface="Arial" charset="0"/>
              <a:buChar char="•"/>
            </a:pPr>
            <a:endParaRPr lang="en-US">
              <a:solidFill>
                <a:srgbClr val="FFFFFF"/>
              </a:solidFill>
              <a:latin typeface="Arial Black" charset="0"/>
            </a:endParaRPr>
          </a:p>
          <a:p>
            <a:pPr marL="857250" indent="-857250">
              <a:buFont typeface="Arial" charset="0"/>
              <a:buChar char="•"/>
            </a:pPr>
            <a:r>
              <a:rPr lang="en-US">
                <a:solidFill>
                  <a:srgbClr val="FFFFFF"/>
                </a:solidFill>
                <a:latin typeface="Arial Black" charset="0"/>
              </a:rPr>
              <a:t>7 deadly sins and rethinking.</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endParaRPr lang="en-US">
              <a:latin typeface="Arial" charset="0"/>
            </a:endParaRPr>
          </a:p>
        </p:txBody>
      </p:sp>
      <p:pic>
        <p:nvPicPr>
          <p:cNvPr id="3" name="Tampon Ads Vs. Real Life.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177800"/>
            <a:ext cx="91440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275" y="995363"/>
            <a:ext cx="8226425" cy="528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797050" y="2986088"/>
            <a:ext cx="5900738" cy="938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latin typeface="Arial"/>
              <a:cs typeface="Arial"/>
            </a:endParaRPr>
          </a:p>
        </p:txBody>
      </p:sp>
      <p:sp>
        <p:nvSpPr>
          <p:cNvPr id="77827" name="Title 1"/>
          <p:cNvSpPr>
            <a:spLocks noGrp="1"/>
          </p:cNvSpPr>
          <p:nvPr>
            <p:ph type="title"/>
          </p:nvPr>
        </p:nvSpPr>
        <p:spPr>
          <a:xfrm>
            <a:off x="563563" y="1803400"/>
            <a:ext cx="8016875" cy="3127375"/>
          </a:xfrm>
        </p:spPr>
        <p:txBody>
          <a:bodyPr/>
          <a:lstStyle/>
          <a:p>
            <a:r>
              <a:rPr lang="en-GB" sz="9600">
                <a:solidFill>
                  <a:srgbClr val="FFFFFF"/>
                </a:solidFill>
                <a:latin typeface="Arial Black" charset="0"/>
                <a:cs typeface="Arial Black" charset="0"/>
              </a:rPr>
              <a:t>…AND THIS!</a:t>
            </a:r>
            <a:endParaRPr lang="en-US" sz="96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US">
              <a:latin typeface="Arial" charset="0"/>
            </a:endParaRPr>
          </a:p>
        </p:txBody>
      </p:sp>
      <p:pic>
        <p:nvPicPr>
          <p:cNvPr id="3" name="Snickers. Get some nuts.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63" y="177800"/>
            <a:ext cx="9144000" cy="616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425" y="652463"/>
            <a:ext cx="7797800"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674813" y="842963"/>
            <a:ext cx="5899150" cy="5259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latin typeface="Arial"/>
              <a:cs typeface="Arial"/>
            </a:endParaRPr>
          </a:p>
        </p:txBody>
      </p:sp>
      <p:sp>
        <p:nvSpPr>
          <p:cNvPr id="80899" name="Title 1"/>
          <p:cNvSpPr>
            <a:spLocks noGrp="1"/>
          </p:cNvSpPr>
          <p:nvPr>
            <p:ph type="title"/>
          </p:nvPr>
        </p:nvSpPr>
        <p:spPr>
          <a:xfrm>
            <a:off x="441325" y="1803400"/>
            <a:ext cx="8015288" cy="3127375"/>
          </a:xfrm>
        </p:spPr>
        <p:txBody>
          <a:bodyPr/>
          <a:lstStyle/>
          <a:p>
            <a:r>
              <a:rPr lang="en-GB" sz="6000">
                <a:solidFill>
                  <a:srgbClr val="FFFFFF"/>
                </a:solidFill>
                <a:latin typeface="Arial Black" charset="0"/>
                <a:cs typeface="Arial Black" charset="0"/>
              </a:rPr>
              <a:t>SO IT’S INSULTING</a:t>
            </a:r>
            <a:br>
              <a:rPr lang="en-GB" sz="6000">
                <a:solidFill>
                  <a:srgbClr val="FFFFFF"/>
                </a:solidFill>
                <a:latin typeface="Arial Black" charset="0"/>
                <a:cs typeface="Arial Black" charset="0"/>
              </a:rPr>
            </a:br>
            <a:r>
              <a:rPr lang="en-GB" sz="6000">
                <a:solidFill>
                  <a:srgbClr val="FFFFFF"/>
                </a:solidFill>
                <a:latin typeface="Arial Black" charset="0"/>
                <a:cs typeface="Arial Black" charset="0"/>
              </a:rPr>
              <a:t>….UNREALISTIC</a:t>
            </a:r>
            <a:br>
              <a:rPr lang="en-GB" sz="6000">
                <a:solidFill>
                  <a:srgbClr val="FFFFFF"/>
                </a:solidFill>
                <a:latin typeface="Arial Black" charset="0"/>
                <a:cs typeface="Arial Black" charset="0"/>
              </a:rPr>
            </a:br>
            <a:r>
              <a:rPr lang="en-GB" sz="6000">
                <a:solidFill>
                  <a:srgbClr val="FFFFFF"/>
                </a:solidFill>
                <a:latin typeface="Arial Black" charset="0"/>
                <a:cs typeface="Arial Black" charset="0"/>
              </a:rPr>
              <a:t>….ANNOYING</a:t>
            </a:r>
            <a:br>
              <a:rPr lang="en-GB" sz="6000">
                <a:solidFill>
                  <a:srgbClr val="FFFFFF"/>
                </a:solidFill>
                <a:latin typeface="Arial Black" charset="0"/>
                <a:cs typeface="Arial Black" charset="0"/>
              </a:rPr>
            </a:br>
            <a:r>
              <a:rPr lang="en-GB" sz="6000">
                <a:solidFill>
                  <a:srgbClr val="FFFFFF"/>
                </a:solidFill>
                <a:latin typeface="Arial Black" charset="0"/>
                <a:cs typeface="Arial Black" charset="0"/>
              </a:rPr>
              <a:t>…INTERRUPTIVE</a:t>
            </a:r>
            <a:br>
              <a:rPr lang="en-GB" sz="6000">
                <a:solidFill>
                  <a:srgbClr val="FFFFFF"/>
                </a:solidFill>
                <a:latin typeface="Arial Black" charset="0"/>
                <a:cs typeface="Arial Black" charset="0"/>
              </a:rPr>
            </a:br>
            <a:r>
              <a:rPr lang="en-GB" sz="6000">
                <a:solidFill>
                  <a:srgbClr val="FFFFFF"/>
                </a:solidFill>
                <a:latin typeface="Arial Black" charset="0"/>
                <a:cs typeface="Arial Black" charset="0"/>
              </a:rPr>
              <a:t>….REPETITIVE</a:t>
            </a:r>
            <a:endParaRPr lang="en-US" sz="60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797050" y="2986088"/>
            <a:ext cx="5900738" cy="938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latin typeface="Arial"/>
              <a:cs typeface="Arial"/>
            </a:endParaRPr>
          </a:p>
        </p:txBody>
      </p:sp>
      <p:sp>
        <p:nvSpPr>
          <p:cNvPr id="81923" name="Title 1"/>
          <p:cNvSpPr>
            <a:spLocks noGrp="1"/>
          </p:cNvSpPr>
          <p:nvPr>
            <p:ph type="title"/>
          </p:nvPr>
        </p:nvSpPr>
        <p:spPr>
          <a:xfrm>
            <a:off x="563563" y="1803400"/>
            <a:ext cx="8016875" cy="3127375"/>
          </a:xfrm>
        </p:spPr>
        <p:txBody>
          <a:bodyPr/>
          <a:lstStyle/>
          <a:p>
            <a:r>
              <a:rPr lang="en-GB" sz="9600">
                <a:solidFill>
                  <a:srgbClr val="FFFFFF"/>
                </a:solidFill>
                <a:latin typeface="Arial Black" charset="0"/>
                <a:cs typeface="Arial Black" charset="0"/>
              </a:rPr>
              <a:t>WHAT DO YOU THINK?</a:t>
            </a:r>
            <a:endParaRPr lang="en-US" sz="96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4" descr="https://secure.bestcompanies.co.uk/Images/BCG/178/Logos/6581c82a-85b6-444b-a4a0-eacb16ae9ead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644525"/>
            <a:ext cx="4433887"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idx="4294967295"/>
          </p:nvPr>
        </p:nvSpPr>
        <p:spPr>
          <a:xfrm>
            <a:off x="1128713" y="2719388"/>
            <a:ext cx="8015287" cy="5173662"/>
          </a:xfrm>
        </p:spPr>
        <p:txBody>
          <a:bodyPr rtlCol="0">
            <a:noAutofit/>
          </a:bodyPr>
          <a:lstStyle/>
          <a:p>
            <a:pPr defTabSz="913304" fontAlgn="auto">
              <a:spcAft>
                <a:spcPts val="0"/>
              </a:spcAft>
              <a:buFont typeface="Arial" pitchFamily="34" charset="0"/>
              <a:buNone/>
              <a:defRPr/>
            </a:pPr>
            <a:r>
              <a:rPr lang="en-US" sz="2800" dirty="0" smtClean="0">
                <a:latin typeface="Arial Black" panose="020B0A04020102020204" pitchFamily="34" charset="0"/>
                <a:ea typeface="+mn-ea"/>
              </a:rPr>
              <a:t>Of 5 million tweets:</a:t>
            </a:r>
            <a:endParaRPr lang="en-US" sz="2800" dirty="0">
              <a:latin typeface="Arial Black" panose="020B0A04020102020204" pitchFamily="34" charset="0"/>
              <a:ea typeface="+mn-ea"/>
            </a:endParaRPr>
          </a:p>
          <a:p>
            <a:pPr marL="571500" indent="-571500" defTabSz="913304" fontAlgn="auto">
              <a:spcAft>
                <a:spcPts val="0"/>
              </a:spcAft>
              <a:buFontTx/>
              <a:buChar char="-"/>
              <a:defRPr/>
            </a:pPr>
            <a:r>
              <a:rPr lang="en-US" sz="2800" dirty="0" smtClean="0">
                <a:latin typeface="Arial Black" panose="020B0A04020102020204" pitchFamily="34" charset="0"/>
                <a:ea typeface="+mn-ea"/>
              </a:rPr>
              <a:t>2 million negative tweets</a:t>
            </a:r>
          </a:p>
          <a:p>
            <a:pPr marL="571500" indent="-571500" defTabSz="913304" fontAlgn="auto">
              <a:spcAft>
                <a:spcPts val="0"/>
              </a:spcAft>
              <a:buFontTx/>
              <a:buChar char="-"/>
              <a:defRPr/>
            </a:pPr>
            <a:r>
              <a:rPr lang="en-US" sz="2800" dirty="0" smtClean="0">
                <a:latin typeface="Arial Black" panose="020B0A04020102020204" pitchFamily="34" charset="0"/>
                <a:ea typeface="+mn-ea"/>
              </a:rPr>
              <a:t>Each person over 1,000 followers</a:t>
            </a:r>
          </a:p>
          <a:p>
            <a:pPr marL="571500" indent="-571500" defTabSz="913304" fontAlgn="auto">
              <a:spcAft>
                <a:spcPts val="0"/>
              </a:spcAft>
              <a:buFontTx/>
              <a:buChar char="-"/>
              <a:defRPr/>
            </a:pPr>
            <a:r>
              <a:rPr lang="en-US" sz="2800" dirty="0" smtClean="0">
                <a:latin typeface="Arial Black" panose="020B0A04020102020204" pitchFamily="34" charset="0"/>
                <a:ea typeface="+mn-ea"/>
              </a:rPr>
              <a:t>“Real people, real conversations” – the public majority</a:t>
            </a:r>
          </a:p>
          <a:p>
            <a:pPr marL="571500" indent="-571500" defTabSz="913304" fontAlgn="auto">
              <a:spcAft>
                <a:spcPts val="0"/>
              </a:spcAft>
              <a:buFontTx/>
              <a:buChar char="-"/>
              <a:defRPr/>
            </a:pPr>
            <a:r>
              <a:rPr lang="en-US" sz="2800" dirty="0" smtClean="0">
                <a:latin typeface="Arial Black" panose="020B0A04020102020204" pitchFamily="34" charset="0"/>
                <a:ea typeface="+mn-ea"/>
              </a:rPr>
              <a:t>What can we learn?</a:t>
            </a:r>
            <a:endParaRPr lang="en-US" sz="2800" dirty="0">
              <a:latin typeface="Arial Black" panose="020B0A04020102020204" pitchFamily="34"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0"/>
            <a:ext cx="18202275"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3"/>
          <p:cNvSpPr>
            <a:spLocks noGrp="1"/>
          </p:cNvSpPr>
          <p:nvPr>
            <p:ph type="title"/>
          </p:nvPr>
        </p:nvSpPr>
        <p:spPr>
          <a:xfrm>
            <a:off x="-323850" y="1597025"/>
            <a:ext cx="10009188" cy="3127375"/>
          </a:xfrm>
        </p:spPr>
        <p:txBody>
          <a:bodyPr/>
          <a:lstStyle/>
          <a:p>
            <a:r>
              <a:rPr lang="en-US" sz="8800">
                <a:solidFill>
                  <a:schemeClr val="bg1"/>
                </a:solidFill>
                <a:latin typeface="Arial Black" charset="0"/>
                <a:cs typeface="Arial Black" charset="0"/>
              </a:rPr>
              <a:t>SEVEN</a:t>
            </a:r>
            <a:br>
              <a:rPr lang="en-US" sz="8800">
                <a:solidFill>
                  <a:schemeClr val="bg1"/>
                </a:solidFill>
                <a:latin typeface="Arial Black" charset="0"/>
                <a:cs typeface="Arial Black" charset="0"/>
              </a:rPr>
            </a:br>
            <a:r>
              <a:rPr lang="en-US" sz="8800">
                <a:solidFill>
                  <a:schemeClr val="bg1"/>
                </a:solidFill>
                <a:latin typeface="Arial Black" charset="0"/>
                <a:cs typeface="Arial Black" charset="0"/>
              </a:rPr>
              <a:t>DEADLY SINS</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4"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0"/>
            <a:ext cx="18202275"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4" name="Title 3"/>
          <p:cNvSpPr>
            <a:spLocks noGrp="1"/>
          </p:cNvSpPr>
          <p:nvPr>
            <p:ph type="title"/>
          </p:nvPr>
        </p:nvSpPr>
        <p:spPr>
          <a:xfrm>
            <a:off x="563563" y="981075"/>
            <a:ext cx="8016875" cy="3127375"/>
          </a:xfrm>
        </p:spPr>
        <p:txBody>
          <a:bodyPr/>
          <a:lstStyle/>
          <a:p>
            <a:r>
              <a:rPr lang="en-US" sz="9600">
                <a:solidFill>
                  <a:srgbClr val="FFFFFF"/>
                </a:solidFill>
                <a:latin typeface="Arial Black" charset="0"/>
                <a:cs typeface="Arial Black" charset="0"/>
              </a:rPr>
              <a:t>SIN 1:</a:t>
            </a:r>
            <a:br>
              <a:rPr lang="en-US" sz="9600">
                <a:solidFill>
                  <a:srgbClr val="FFFFFF"/>
                </a:solidFill>
                <a:latin typeface="Arial Black" charset="0"/>
                <a:cs typeface="Arial Black" charset="0"/>
              </a:rPr>
            </a:br>
            <a:r>
              <a:rPr lang="en-US" sz="9600">
                <a:solidFill>
                  <a:srgbClr val="FFFFFF"/>
                </a:solidFill>
                <a:latin typeface="Arial Black" charset="0"/>
                <a:cs typeface="Arial Black" charset="0"/>
              </a:rPr>
              <a:t>OUT OF FAVOUR!</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333375"/>
            <a:ext cx="6553200"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8601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3313" y="1878013"/>
            <a:ext cx="7229475"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69913"/>
            <a:ext cx="27082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3563" y="1789113"/>
            <a:ext cx="2698750"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35313" y="569913"/>
            <a:ext cx="2660650" cy="106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4"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35313" y="1493838"/>
            <a:ext cx="2698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8325" y="2733675"/>
            <a:ext cx="269398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4038" y="3667125"/>
            <a:ext cx="2679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7"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135313" y="2436813"/>
            <a:ext cx="2689225"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8" name="Picture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25788" y="3375025"/>
            <a:ext cx="2698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9"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63563" y="4592638"/>
            <a:ext cx="265112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0" name="Picture 1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754688" y="569913"/>
            <a:ext cx="2498725"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1" name="Picture 1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5754688" y="1446213"/>
            <a:ext cx="24987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2"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125788" y="4286250"/>
            <a:ext cx="2708275"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3" name="Picture 15"/>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770563" y="2351088"/>
            <a:ext cx="248285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4" name="Picture 16"/>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5795963" y="3514725"/>
            <a:ext cx="2457450"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55" name="Picture 1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795963" y="4745038"/>
            <a:ext cx="245745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88066" name="Title 1"/>
          <p:cNvSpPr>
            <a:spLocks noGrp="1"/>
          </p:cNvSpPr>
          <p:nvPr>
            <p:ph type="title"/>
          </p:nvPr>
        </p:nvSpPr>
        <p:spPr>
          <a:xfrm>
            <a:off x="0" y="0"/>
            <a:ext cx="9144000" cy="1285875"/>
          </a:xfrm>
        </p:spPr>
        <p:txBody>
          <a:bodyPr/>
          <a:lstStyle/>
          <a:p>
            <a:r>
              <a:rPr lang="en-US" sz="9600">
                <a:solidFill>
                  <a:srgbClr val="FFFFFF"/>
                </a:solidFill>
                <a:latin typeface="Arial Black" charset="0"/>
                <a:cs typeface="Arial Black" charset="0"/>
              </a:rPr>
              <a:t>RETHINK</a:t>
            </a:r>
          </a:p>
        </p:txBody>
      </p:sp>
      <p:sp>
        <p:nvSpPr>
          <p:cNvPr id="3" name="Content Placeholder 2"/>
          <p:cNvSpPr>
            <a:spLocks noGrp="1"/>
          </p:cNvSpPr>
          <p:nvPr>
            <p:ph idx="1"/>
          </p:nvPr>
        </p:nvSpPr>
        <p:spPr>
          <a:xfrm>
            <a:off x="563563" y="1433513"/>
            <a:ext cx="8016875" cy="5172075"/>
          </a:xfrm>
        </p:spPr>
        <p:txBody>
          <a:bodyPr rtlCol="0"/>
          <a:lstStyle/>
          <a:p>
            <a:pPr marL="571500" indent="-571500" defTabSz="911178" fontAlgn="auto">
              <a:spcAft>
                <a:spcPts val="0"/>
              </a:spcAft>
              <a:buFont typeface="Arial"/>
              <a:buChar char="•"/>
              <a:defRPr/>
            </a:pPr>
            <a:r>
              <a:rPr lang="en-US" dirty="0" smtClean="0">
                <a:solidFill>
                  <a:srgbClr val="FFFFFF"/>
                </a:solidFill>
                <a:latin typeface="Arial Black" panose="020B0A04020102020204" pitchFamily="34" charset="0"/>
                <a:ea typeface="+mn-ea"/>
              </a:rPr>
              <a:t>A changing world requires different rules of engagement.</a:t>
            </a:r>
          </a:p>
          <a:p>
            <a:pPr marL="571500" indent="-571500" defTabSz="911178" fontAlgn="auto">
              <a:spcAft>
                <a:spcPts val="0"/>
              </a:spcAft>
              <a:buFont typeface="Arial"/>
              <a:buChar char="•"/>
              <a:defRPr/>
            </a:pPr>
            <a:endParaRPr lang="en-US" dirty="0">
              <a:solidFill>
                <a:srgbClr val="FFFFFF"/>
              </a:solidFill>
              <a:latin typeface="Arial Black" panose="020B0A04020102020204" pitchFamily="34" charset="0"/>
              <a:ea typeface="+mn-ea"/>
            </a:endParaRPr>
          </a:p>
          <a:p>
            <a:pPr marL="571500" indent="-571500" defTabSz="911178" fontAlgn="auto">
              <a:spcAft>
                <a:spcPts val="0"/>
              </a:spcAft>
              <a:buFont typeface="Arial"/>
              <a:buChar char="•"/>
              <a:defRPr/>
            </a:pPr>
            <a:r>
              <a:rPr lang="en-US" dirty="0" smtClean="0">
                <a:solidFill>
                  <a:srgbClr val="FFFFFF"/>
                </a:solidFill>
                <a:latin typeface="Arial Black" panose="020B0A04020102020204" pitchFamily="34" charset="0"/>
                <a:ea typeface="+mn-ea"/>
              </a:rPr>
              <a:t>Entertaining or useful?</a:t>
            </a:r>
          </a:p>
          <a:p>
            <a:pPr defTabSz="911178" fontAlgn="auto">
              <a:spcAft>
                <a:spcPts val="0"/>
              </a:spcAft>
              <a:buFont typeface="Arial" pitchFamily="34" charset="0"/>
              <a:buNone/>
              <a:defRPr/>
            </a:pPr>
            <a:endParaRPr lang="en-US" dirty="0" smtClean="0">
              <a:solidFill>
                <a:srgbClr val="FFFFFF"/>
              </a:solidFill>
              <a:latin typeface="Arial Black" panose="020B0A04020102020204" pitchFamily="34" charset="0"/>
              <a:ea typeface="+mn-ea"/>
            </a:endParaRPr>
          </a:p>
          <a:p>
            <a:pPr marL="571500" indent="-571500" defTabSz="911178" fontAlgn="auto">
              <a:spcAft>
                <a:spcPts val="0"/>
              </a:spcAft>
              <a:buFont typeface="Arial"/>
              <a:buChar char="•"/>
              <a:defRPr/>
            </a:pPr>
            <a:r>
              <a:rPr lang="en-US" dirty="0" smtClean="0">
                <a:solidFill>
                  <a:srgbClr val="FFFFFF"/>
                </a:solidFill>
                <a:latin typeface="Arial Black" panose="020B0A04020102020204" pitchFamily="34" charset="0"/>
                <a:ea typeface="+mn-ea"/>
              </a:rPr>
              <a:t>Neither? Forget it.</a:t>
            </a:r>
            <a:endParaRPr lang="en-US" dirty="0">
              <a:solidFill>
                <a:srgbClr val="FFFFFF"/>
              </a:solidFill>
              <a:latin typeface="Arial Black" panose="020B0A04020102020204" pitchFamily="34" charset="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6"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0"/>
            <a:ext cx="18202275"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Title 3"/>
          <p:cNvSpPr txBox="1">
            <a:spLocks/>
          </p:cNvSpPr>
          <p:nvPr/>
        </p:nvSpPr>
        <p:spPr bwMode="auto">
          <a:xfrm>
            <a:off x="-612775" y="473075"/>
            <a:ext cx="104409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6000">
                <a:solidFill>
                  <a:srgbClr val="FFFFFF"/>
                </a:solidFill>
                <a:latin typeface="Arial Black" charset="0"/>
                <a:cs typeface="Arial Black" charset="0"/>
              </a:rPr>
              <a:t>SIN 2:</a:t>
            </a:r>
            <a:br>
              <a:rPr lang="en-US" sz="6000">
                <a:solidFill>
                  <a:srgbClr val="FFFFFF"/>
                </a:solidFill>
                <a:latin typeface="Arial Black" charset="0"/>
                <a:cs typeface="Arial Black" charset="0"/>
              </a:rPr>
            </a:br>
            <a:r>
              <a:rPr lang="en-US" sz="6000">
                <a:solidFill>
                  <a:srgbClr val="FFFFFF"/>
                </a:solidFill>
                <a:latin typeface="Arial Black" charset="0"/>
                <a:cs typeface="Arial Black" charset="0"/>
              </a:rPr>
              <a:t>STOP</a:t>
            </a:r>
          </a:p>
          <a:p>
            <a:pPr algn="ctr"/>
            <a:r>
              <a:rPr lang="en-US" sz="6000">
                <a:solidFill>
                  <a:srgbClr val="FFFFFF"/>
                </a:solidFill>
                <a:latin typeface="Arial Black" charset="0"/>
                <a:cs typeface="Arial Black" charset="0"/>
              </a:rPr>
              <a:t>INTERRUPTING ME!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Title 4"/>
          <p:cNvSpPr>
            <a:spLocks noGrp="1"/>
          </p:cNvSpPr>
          <p:nvPr>
            <p:ph type="title"/>
          </p:nvPr>
        </p:nvSpPr>
        <p:spPr>
          <a:xfrm>
            <a:off x="0" y="0"/>
            <a:ext cx="9144000" cy="1285875"/>
          </a:xfrm>
        </p:spPr>
        <p:txBody>
          <a:bodyPr/>
          <a:lstStyle/>
          <a:p>
            <a:endParaRPr lang="en-US">
              <a:latin typeface="Arial" charset="0"/>
            </a:endParaRPr>
          </a:p>
        </p:txBody>
      </p:sp>
      <p:pic>
        <p:nvPicPr>
          <p:cNvPr id="9011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413" y="525463"/>
            <a:ext cx="8323262" cy="585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113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508125"/>
            <a:ext cx="873125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216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475" y="915988"/>
            <a:ext cx="8251825" cy="517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931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588" y="915988"/>
            <a:ext cx="8632825"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Family- Unskippable - GEICO (Extended Cut).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765175"/>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5234" name="Title 1"/>
          <p:cNvSpPr>
            <a:spLocks noGrp="1"/>
          </p:cNvSpPr>
          <p:nvPr>
            <p:ph type="title"/>
          </p:nvPr>
        </p:nvSpPr>
        <p:spPr>
          <a:xfrm>
            <a:off x="0" y="0"/>
            <a:ext cx="9144000" cy="1285875"/>
          </a:xfrm>
          <a:solidFill>
            <a:srgbClr val="E1282D"/>
          </a:solidFill>
        </p:spPr>
        <p:txBody>
          <a:bodyPr/>
          <a:lstStyle/>
          <a:p>
            <a:r>
              <a:rPr lang="en-US" sz="9600">
                <a:solidFill>
                  <a:srgbClr val="FFFFFF"/>
                </a:solidFill>
                <a:latin typeface="Arial Black" charset="0"/>
                <a:cs typeface="Arial Black" charset="0"/>
              </a:rPr>
              <a:t>RETHINK</a:t>
            </a:r>
          </a:p>
        </p:txBody>
      </p:sp>
      <p:sp>
        <p:nvSpPr>
          <p:cNvPr id="95235" name="Content Placeholder 2"/>
          <p:cNvSpPr>
            <a:spLocks noGrp="1"/>
          </p:cNvSpPr>
          <p:nvPr>
            <p:ph idx="1"/>
          </p:nvPr>
        </p:nvSpPr>
        <p:spPr>
          <a:xfrm>
            <a:off x="563563" y="1655763"/>
            <a:ext cx="8016875" cy="5172075"/>
          </a:xfrm>
        </p:spPr>
        <p:txBody>
          <a:bodyPr/>
          <a:lstStyle/>
          <a:p>
            <a:pPr marL="571500" indent="-571500">
              <a:buFont typeface="Arial" charset="0"/>
              <a:buChar char="•"/>
            </a:pPr>
            <a:r>
              <a:rPr lang="en-US">
                <a:solidFill>
                  <a:srgbClr val="FFFFFF"/>
                </a:solidFill>
                <a:latin typeface="Arial Black" charset="0"/>
              </a:rPr>
              <a:t>With proximity comes respect.</a:t>
            </a:r>
          </a:p>
          <a:p>
            <a:pPr marL="571500" indent="-571500">
              <a:buFont typeface="Arial" charset="0"/>
              <a:buChar char="•"/>
            </a:pPr>
            <a:endParaRPr lang="en-US">
              <a:solidFill>
                <a:srgbClr val="FFFFFF"/>
              </a:solidFill>
              <a:latin typeface="Arial Black" charset="0"/>
            </a:endParaRPr>
          </a:p>
          <a:p>
            <a:pPr marL="571500" indent="-571500">
              <a:buFont typeface="Arial" charset="0"/>
              <a:buChar char="•"/>
            </a:pPr>
            <a:r>
              <a:rPr lang="en-US">
                <a:solidFill>
                  <a:srgbClr val="FFFFFF"/>
                </a:solidFill>
                <a:latin typeface="Arial Black" charset="0"/>
              </a:rPr>
              <a:t>New platforms, old money thinking.</a:t>
            </a:r>
          </a:p>
          <a:p>
            <a:pPr marL="571500" indent="-571500">
              <a:buFont typeface="Arial" charset="0"/>
              <a:buChar char="•"/>
            </a:pPr>
            <a:endParaRPr lang="en-US">
              <a:solidFill>
                <a:srgbClr val="FFFFFF"/>
              </a:solidFill>
              <a:latin typeface="Arial Black" charset="0"/>
            </a:endParaRPr>
          </a:p>
          <a:p>
            <a:pPr marL="571500" indent="-571500">
              <a:buFont typeface="Arial" charset="0"/>
              <a:buChar char="•"/>
            </a:pPr>
            <a:r>
              <a:rPr lang="en-US">
                <a:solidFill>
                  <a:srgbClr val="FFFFFF"/>
                </a:solidFill>
                <a:latin typeface="Arial Black" charset="0"/>
              </a:rPr>
              <a:t>The closer you get the more self awareness you need.</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Rectangle 2"/>
          <p:cNvSpPr/>
          <p:nvPr/>
        </p:nvSpPr>
        <p:spPr>
          <a:xfrm>
            <a:off x="1797050" y="2986088"/>
            <a:ext cx="5900738" cy="938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latin typeface="Arial"/>
              <a:cs typeface="Arial"/>
            </a:endParaRPr>
          </a:p>
        </p:txBody>
      </p:sp>
      <p:sp>
        <p:nvSpPr>
          <p:cNvPr id="59395" name="Title 1"/>
          <p:cNvSpPr>
            <a:spLocks noGrp="1"/>
          </p:cNvSpPr>
          <p:nvPr>
            <p:ph type="title"/>
          </p:nvPr>
        </p:nvSpPr>
        <p:spPr>
          <a:xfrm>
            <a:off x="563563" y="1803400"/>
            <a:ext cx="8016875" cy="3127375"/>
          </a:xfrm>
        </p:spPr>
        <p:txBody>
          <a:bodyPr/>
          <a:lstStyle/>
          <a:p>
            <a:r>
              <a:rPr lang="en-US" sz="9600">
                <a:solidFill>
                  <a:srgbClr val="FFFFFF"/>
                </a:solidFill>
                <a:latin typeface="Arial Black" charset="0"/>
                <a:cs typeface="Arial Black" charset="0"/>
              </a:rPr>
              <a:t>WHAT</a:t>
            </a:r>
            <a:r>
              <a:rPr lang="fr-FR" sz="9600">
                <a:solidFill>
                  <a:srgbClr val="FFFFFF"/>
                </a:solidFill>
                <a:latin typeface="Arial Black" charset="0"/>
                <a:cs typeface="Arial Black" charset="0"/>
              </a:rPr>
              <a:t>’</a:t>
            </a:r>
            <a:r>
              <a:rPr lang="en-US" altLang="ja-JP" sz="9600">
                <a:solidFill>
                  <a:srgbClr val="FFFFFF"/>
                </a:solidFill>
                <a:latin typeface="Arial Black" charset="0"/>
                <a:cs typeface="Arial Black" charset="0"/>
              </a:rPr>
              <a:t>S GOING WRONG?</a:t>
            </a:r>
            <a:endParaRPr lang="en-US" sz="9600">
              <a:solidFill>
                <a:srgbClr val="FFFFFF"/>
              </a:solidFill>
              <a:latin typeface="Arial Black" charset="0"/>
              <a:cs typeface="Arial Black" charset="0"/>
            </a:endParaRPr>
          </a:p>
        </p:txBody>
      </p:sp>
    </p:spTree>
  </p:cSld>
  <p:clrMapOvr>
    <a:masterClrMapping/>
  </p:clrMapOvr>
  <p:transition xmlns:p14="http://schemas.microsoft.com/office/powerpoint/2010/main">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563563" y="1803400"/>
            <a:ext cx="8016875" cy="3127375"/>
          </a:xfrm>
        </p:spPr>
        <p:txBody>
          <a:bodyPr/>
          <a:lstStyle/>
          <a:p>
            <a:r>
              <a:rPr lang="en-US">
                <a:latin typeface="Arial" charset="0"/>
              </a:rPr>
              <a:t>3. CHOOSE YOUR MOMENTS</a:t>
            </a:r>
          </a:p>
        </p:txBody>
      </p:sp>
      <p:pic>
        <p:nvPicPr>
          <p:cNvPr id="96258" name="Picture 2"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117475"/>
            <a:ext cx="18202276"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itle 3"/>
          <p:cNvSpPr txBox="1">
            <a:spLocks/>
          </p:cNvSpPr>
          <p:nvPr/>
        </p:nvSpPr>
        <p:spPr bwMode="auto">
          <a:xfrm>
            <a:off x="695325" y="1065213"/>
            <a:ext cx="80152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8800">
                <a:solidFill>
                  <a:srgbClr val="FFFFFF"/>
                </a:solidFill>
                <a:latin typeface="Arial Black" charset="0"/>
                <a:cs typeface="Arial Black" charset="0"/>
              </a:rPr>
              <a:t>SIN 3:</a:t>
            </a:r>
            <a:br>
              <a:rPr lang="en-US" sz="8800">
                <a:solidFill>
                  <a:srgbClr val="FFFFFF"/>
                </a:solidFill>
                <a:latin typeface="Arial Black" charset="0"/>
                <a:cs typeface="Arial Black" charset="0"/>
              </a:rPr>
            </a:br>
            <a:r>
              <a:rPr lang="en-US" sz="8800">
                <a:solidFill>
                  <a:srgbClr val="FFFFFF"/>
                </a:solidFill>
                <a:latin typeface="Arial Black" charset="0"/>
                <a:cs typeface="Arial Black" charset="0"/>
              </a:rPr>
              <a:t>CHOOSE YOUR MOMENTS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972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842963"/>
            <a:ext cx="8585200"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83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213" y="768350"/>
            <a:ext cx="7158037"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700" y="842963"/>
            <a:ext cx="8120063" cy="502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0354" name="Title 1"/>
          <p:cNvSpPr>
            <a:spLocks noGrp="1"/>
          </p:cNvSpPr>
          <p:nvPr>
            <p:ph type="title"/>
          </p:nvPr>
        </p:nvSpPr>
        <p:spPr>
          <a:xfrm>
            <a:off x="0" y="0"/>
            <a:ext cx="9144000" cy="1285875"/>
          </a:xfrm>
          <a:solidFill>
            <a:srgbClr val="E1282D"/>
          </a:solidFill>
        </p:spPr>
        <p:txBody>
          <a:bodyPr/>
          <a:lstStyle/>
          <a:p>
            <a:r>
              <a:rPr lang="en-US" sz="9600">
                <a:solidFill>
                  <a:srgbClr val="FFFFFF"/>
                </a:solidFill>
                <a:latin typeface="Arial Black" charset="0"/>
                <a:cs typeface="Arial Black" charset="0"/>
              </a:rPr>
              <a:t>RETHINK</a:t>
            </a:r>
          </a:p>
        </p:txBody>
      </p:sp>
      <p:sp>
        <p:nvSpPr>
          <p:cNvPr id="100355" name="Content Placeholder 2"/>
          <p:cNvSpPr>
            <a:spLocks noGrp="1"/>
          </p:cNvSpPr>
          <p:nvPr>
            <p:ph idx="1"/>
          </p:nvPr>
        </p:nvSpPr>
        <p:spPr>
          <a:xfrm>
            <a:off x="563563" y="1951038"/>
            <a:ext cx="8016875" cy="5172075"/>
          </a:xfrm>
        </p:spPr>
        <p:txBody>
          <a:bodyPr/>
          <a:lstStyle/>
          <a:p>
            <a:pPr marL="571500" indent="-571500">
              <a:buFont typeface="Arial" charset="0"/>
              <a:buChar char="•"/>
            </a:pPr>
            <a:r>
              <a:rPr lang="en-US">
                <a:solidFill>
                  <a:srgbClr val="FFFFFF"/>
                </a:solidFill>
                <a:latin typeface="Arial Black" charset="0"/>
              </a:rPr>
              <a:t>Right time, wrong place.</a:t>
            </a:r>
          </a:p>
          <a:p>
            <a:pPr marL="571500" indent="-571500">
              <a:buFont typeface="Arial" charset="0"/>
              <a:buChar char="•"/>
            </a:pPr>
            <a:endParaRPr lang="en-US">
              <a:solidFill>
                <a:srgbClr val="FFFFFF"/>
              </a:solidFill>
              <a:latin typeface="Arial Black" charset="0"/>
            </a:endParaRPr>
          </a:p>
          <a:p>
            <a:pPr marL="571500" indent="-571500">
              <a:buFont typeface="Arial" charset="0"/>
              <a:buChar char="•"/>
            </a:pPr>
            <a:r>
              <a:rPr lang="en-US">
                <a:solidFill>
                  <a:srgbClr val="FFFFFF"/>
                </a:solidFill>
                <a:latin typeface="Arial Black" charset="0"/>
              </a:rPr>
              <a:t>Right time, wrong audience.</a:t>
            </a:r>
          </a:p>
          <a:p>
            <a:pPr marL="571500" indent="-571500">
              <a:buFont typeface="Arial" charset="0"/>
              <a:buChar char="•"/>
            </a:pPr>
            <a:endParaRPr lang="en-US">
              <a:solidFill>
                <a:srgbClr val="FFFFFF"/>
              </a:solidFill>
              <a:latin typeface="Arial Black" charset="0"/>
            </a:endParaRPr>
          </a:p>
          <a:p>
            <a:pPr marL="571500" indent="-571500">
              <a:buFont typeface="Arial" charset="0"/>
              <a:buChar char="•"/>
            </a:pPr>
            <a:r>
              <a:rPr lang="en-US">
                <a:solidFill>
                  <a:srgbClr val="FFFFFF"/>
                </a:solidFill>
                <a:latin typeface="Arial Black" charset="0"/>
              </a:rPr>
              <a:t>Perils of retargeting.</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0"/>
            <a:ext cx="18202275"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8" name="Title 3"/>
          <p:cNvSpPr txBox="1">
            <a:spLocks/>
          </p:cNvSpPr>
          <p:nvPr/>
        </p:nvSpPr>
        <p:spPr bwMode="auto">
          <a:xfrm>
            <a:off x="563563" y="1039813"/>
            <a:ext cx="80168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8000">
                <a:solidFill>
                  <a:srgbClr val="FFFFFF"/>
                </a:solidFill>
                <a:latin typeface="Arial Black" charset="0"/>
                <a:cs typeface="Arial Black" charset="0"/>
              </a:rPr>
              <a:t>SIN 4:</a:t>
            </a:r>
            <a:br>
              <a:rPr lang="en-US" sz="8000">
                <a:solidFill>
                  <a:srgbClr val="FFFFFF"/>
                </a:solidFill>
                <a:latin typeface="Arial Black" charset="0"/>
                <a:cs typeface="Arial Black" charset="0"/>
              </a:rPr>
            </a:br>
            <a:r>
              <a:rPr lang="en-US" sz="8000">
                <a:solidFill>
                  <a:srgbClr val="FFFFFF"/>
                </a:solidFill>
                <a:latin typeface="Arial Black" charset="0"/>
                <a:cs typeface="Arial Black" charset="0"/>
              </a:rPr>
              <a:t>THE TRUTH WILL SET YOU FREE</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40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3388" y="1181100"/>
            <a:ext cx="826928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034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8" y="3576638"/>
            <a:ext cx="4562475"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02113" y="180975"/>
            <a:ext cx="4816475"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445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212850"/>
            <a:ext cx="7716838"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5474" name="Title 1"/>
          <p:cNvSpPr>
            <a:spLocks noGrp="1"/>
          </p:cNvSpPr>
          <p:nvPr>
            <p:ph type="title"/>
          </p:nvPr>
        </p:nvSpPr>
        <p:spPr>
          <a:xfrm>
            <a:off x="0" y="0"/>
            <a:ext cx="9144000" cy="1285875"/>
          </a:xfrm>
          <a:solidFill>
            <a:srgbClr val="E1282D"/>
          </a:solidFill>
        </p:spPr>
        <p:txBody>
          <a:bodyPr/>
          <a:lstStyle/>
          <a:p>
            <a:r>
              <a:rPr lang="en-US" sz="9600">
                <a:solidFill>
                  <a:srgbClr val="FFFFFF"/>
                </a:solidFill>
                <a:latin typeface="Arial Black" charset="0"/>
              </a:rPr>
              <a:t>RETHINK</a:t>
            </a:r>
          </a:p>
        </p:txBody>
      </p:sp>
      <p:sp>
        <p:nvSpPr>
          <p:cNvPr id="105475" name="Content Placeholder 2"/>
          <p:cNvSpPr>
            <a:spLocks noGrp="1"/>
          </p:cNvSpPr>
          <p:nvPr>
            <p:ph idx="1"/>
          </p:nvPr>
        </p:nvSpPr>
        <p:spPr>
          <a:xfrm>
            <a:off x="433388" y="1803400"/>
            <a:ext cx="8580437" cy="5172075"/>
          </a:xfrm>
        </p:spPr>
        <p:txBody>
          <a:bodyPr/>
          <a:lstStyle/>
          <a:p>
            <a:pPr marL="571500" indent="-571500">
              <a:buFont typeface="Arial" charset="0"/>
              <a:buChar char="•"/>
            </a:pPr>
            <a:r>
              <a:rPr lang="en-US">
                <a:solidFill>
                  <a:srgbClr val="FFFFFF"/>
                </a:solidFill>
                <a:latin typeface="Arial Black" charset="0"/>
              </a:rPr>
              <a:t>The job of advertising is not to fill the reality gap.</a:t>
            </a:r>
          </a:p>
          <a:p>
            <a:pPr marL="571500" indent="-571500">
              <a:buFont typeface="Arial" charset="0"/>
              <a:buChar char="•"/>
            </a:pPr>
            <a:endParaRPr lang="en-US">
              <a:solidFill>
                <a:srgbClr val="FFFFFF"/>
              </a:solidFill>
              <a:latin typeface="Arial Black" charset="0"/>
            </a:endParaRPr>
          </a:p>
          <a:p>
            <a:pPr marL="571500" indent="-571500">
              <a:buFont typeface="Arial" charset="0"/>
              <a:buChar char="•"/>
            </a:pPr>
            <a:r>
              <a:rPr lang="en-US">
                <a:solidFill>
                  <a:srgbClr val="FFFFFF"/>
                </a:solidFill>
                <a:latin typeface="Arial Black" charset="0"/>
              </a:rPr>
              <a:t>Be honest, gain respect.</a:t>
            </a:r>
          </a:p>
          <a:p>
            <a:pPr marL="571500" indent="-571500">
              <a:buFont typeface="Arial" charset="0"/>
              <a:buChar char="•"/>
            </a:pPr>
            <a:endParaRPr lang="en-US">
              <a:solidFill>
                <a:srgbClr val="FFFFFF"/>
              </a:solidFill>
              <a:latin typeface="Arial Black" charset="0"/>
            </a:endParaRPr>
          </a:p>
          <a:p>
            <a:pPr marL="571500" indent="-571500">
              <a:buFont typeface="Arial" charset="0"/>
              <a:buChar char="•"/>
            </a:pPr>
            <a:r>
              <a:rPr lang="en-US">
                <a:solidFill>
                  <a:srgbClr val="FFFFFF"/>
                </a:solidFill>
                <a:latin typeface="Arial Black" charset="0"/>
              </a:rPr>
              <a:t>Be real, don</a:t>
            </a:r>
            <a:r>
              <a:rPr lang="fr-FR">
                <a:solidFill>
                  <a:srgbClr val="FFFFFF"/>
                </a:solidFill>
                <a:latin typeface="Arial Black" charset="0"/>
              </a:rPr>
              <a:t>’</a:t>
            </a:r>
            <a:r>
              <a:rPr lang="en-US" altLang="ja-JP">
                <a:solidFill>
                  <a:srgbClr val="FFFFFF"/>
                </a:solidFill>
                <a:latin typeface="Arial Black" charset="0"/>
              </a:rPr>
              <a:t>t airbrush.</a:t>
            </a:r>
            <a:endParaRPr lang="en-US">
              <a:solidFill>
                <a:srgbClr val="FFFFFF"/>
              </a:solidFill>
              <a:latin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87675" y="3614738"/>
            <a:ext cx="5761038" cy="1552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1600" dirty="0">
              <a:solidFill>
                <a:srgbClr val="FFFFFF"/>
              </a:solidFill>
              <a:latin typeface="Arial Black" panose="020B0A04020102020204" pitchFamily="34" charset="0"/>
              <a:cs typeface="Arial"/>
            </a:endParaRPr>
          </a:p>
        </p:txBody>
      </p:sp>
      <p:sp>
        <p:nvSpPr>
          <p:cNvPr id="6" name="Rectangle 5"/>
          <p:cNvSpPr/>
          <p:nvPr/>
        </p:nvSpPr>
        <p:spPr>
          <a:xfrm>
            <a:off x="441325" y="1285875"/>
            <a:ext cx="8269288" cy="1552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1600" dirty="0">
              <a:latin typeface="Arial Black" panose="020B0A04020102020204" pitchFamily="34" charset="0"/>
              <a:cs typeface="Arial"/>
            </a:endParaRPr>
          </a:p>
        </p:txBody>
      </p:sp>
      <p:sp>
        <p:nvSpPr>
          <p:cNvPr id="60419" name="Title 3"/>
          <p:cNvSpPr>
            <a:spLocks noGrp="1"/>
          </p:cNvSpPr>
          <p:nvPr>
            <p:ph type="title"/>
          </p:nvPr>
        </p:nvSpPr>
        <p:spPr>
          <a:xfrm>
            <a:off x="563563" y="473075"/>
            <a:ext cx="8016875" cy="3127375"/>
          </a:xfrm>
        </p:spPr>
        <p:txBody>
          <a:bodyPr/>
          <a:lstStyle/>
          <a:p>
            <a:pPr algn="l"/>
            <a:r>
              <a:rPr lang="en-US" sz="2800">
                <a:solidFill>
                  <a:schemeClr val="bg1"/>
                </a:solidFill>
                <a:latin typeface="Arial Black" charset="0"/>
              </a:rPr>
              <a:t>80% of brands believe they deliver great consumer experiences (Cibo, 2014)</a:t>
            </a:r>
          </a:p>
        </p:txBody>
      </p:sp>
      <p:sp>
        <p:nvSpPr>
          <p:cNvPr id="60420" name="Title 3"/>
          <p:cNvSpPr txBox="1">
            <a:spLocks/>
          </p:cNvSpPr>
          <p:nvPr/>
        </p:nvSpPr>
        <p:spPr bwMode="auto">
          <a:xfrm>
            <a:off x="695325" y="2763838"/>
            <a:ext cx="801528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r"/>
            <a:r>
              <a:rPr lang="en-US" sz="2800">
                <a:solidFill>
                  <a:srgbClr val="FFFFFF"/>
                </a:solidFill>
                <a:latin typeface="Arial Black" charset="0"/>
                <a:cs typeface="Arial" charset="0"/>
              </a:rPr>
              <a:t>Only 8% of consumers agree</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563563" y="1803400"/>
            <a:ext cx="8016875" cy="3127375"/>
          </a:xfrm>
        </p:spPr>
        <p:txBody>
          <a:bodyPr/>
          <a:lstStyle/>
          <a:p>
            <a:r>
              <a:rPr lang="en-US">
                <a:latin typeface="Arial" charset="0"/>
              </a:rPr>
              <a:t>5. IT’S ALL TOO MUCH</a:t>
            </a:r>
          </a:p>
        </p:txBody>
      </p:sp>
      <p:pic>
        <p:nvPicPr>
          <p:cNvPr id="106498" name="Picture 2"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1438" y="-44450"/>
            <a:ext cx="18202276" cy="727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itle 3"/>
          <p:cNvSpPr txBox="1">
            <a:spLocks/>
          </p:cNvSpPr>
          <p:nvPr/>
        </p:nvSpPr>
        <p:spPr bwMode="auto">
          <a:xfrm>
            <a:off x="695325" y="915988"/>
            <a:ext cx="8015288"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9600">
                <a:solidFill>
                  <a:srgbClr val="FFFFFF"/>
                </a:solidFill>
                <a:latin typeface="Arial Black" charset="0"/>
                <a:cs typeface="Arial Black" charset="0"/>
              </a:rPr>
              <a:t>SIN 5:</a:t>
            </a:r>
            <a:br>
              <a:rPr lang="en-US" sz="9600">
                <a:solidFill>
                  <a:srgbClr val="FFFFFF"/>
                </a:solidFill>
                <a:latin typeface="Arial Black" charset="0"/>
                <a:cs typeface="Arial Black" charset="0"/>
              </a:rPr>
            </a:br>
            <a:r>
              <a:rPr lang="en-US" sz="9600">
                <a:solidFill>
                  <a:srgbClr val="FFFFFF"/>
                </a:solidFill>
                <a:latin typeface="Arial Black" charset="0"/>
                <a:cs typeface="Arial Black" charset="0"/>
              </a:rPr>
              <a:t>IT’S ALL TOO MUCH</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752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95325"/>
            <a:ext cx="8201025"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0854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012825"/>
            <a:ext cx="8191500"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9570" name="Title 1"/>
          <p:cNvSpPr>
            <a:spLocks noGrp="1"/>
          </p:cNvSpPr>
          <p:nvPr>
            <p:ph type="title"/>
          </p:nvPr>
        </p:nvSpPr>
        <p:spPr>
          <a:xfrm>
            <a:off x="0" y="0"/>
            <a:ext cx="9144000" cy="1285875"/>
          </a:xfrm>
          <a:solidFill>
            <a:srgbClr val="E1282D"/>
          </a:solidFill>
        </p:spPr>
        <p:txBody>
          <a:bodyPr/>
          <a:lstStyle/>
          <a:p>
            <a:r>
              <a:rPr lang="en-US" sz="9600">
                <a:solidFill>
                  <a:srgbClr val="FFFFFF"/>
                </a:solidFill>
                <a:latin typeface="Arial Black" charset="0"/>
                <a:cs typeface="Arial Black" charset="0"/>
              </a:rPr>
              <a:t>RETHINK</a:t>
            </a:r>
          </a:p>
        </p:txBody>
      </p:sp>
      <p:sp>
        <p:nvSpPr>
          <p:cNvPr id="109571" name="Content Placeholder 2"/>
          <p:cNvSpPr>
            <a:spLocks noGrp="1"/>
          </p:cNvSpPr>
          <p:nvPr>
            <p:ph idx="1"/>
          </p:nvPr>
        </p:nvSpPr>
        <p:spPr>
          <a:xfrm>
            <a:off x="317500" y="1508125"/>
            <a:ext cx="7854950" cy="4657725"/>
          </a:xfrm>
        </p:spPr>
        <p:txBody>
          <a:bodyPr/>
          <a:lstStyle/>
          <a:p>
            <a:pPr marL="571500" indent="-571500">
              <a:buFont typeface="Arial" charset="0"/>
              <a:buChar char="•"/>
            </a:pPr>
            <a:r>
              <a:rPr lang="en-GB">
                <a:solidFill>
                  <a:srgbClr val="FFFFFF"/>
                </a:solidFill>
                <a:latin typeface="Arial Black" charset="0"/>
              </a:rPr>
              <a:t>Too much, frequency caps?</a:t>
            </a:r>
          </a:p>
          <a:p>
            <a:pPr marL="571500" indent="-571500">
              <a:buFont typeface="Arial" charset="0"/>
              <a:buChar char="•"/>
            </a:pPr>
            <a:endParaRPr lang="en-GB">
              <a:solidFill>
                <a:srgbClr val="FFFFFF"/>
              </a:solidFill>
              <a:latin typeface="Arial Black" charset="0"/>
            </a:endParaRPr>
          </a:p>
          <a:p>
            <a:pPr marL="571500" indent="-571500">
              <a:buFont typeface="Arial" charset="0"/>
              <a:buChar char="•"/>
            </a:pPr>
            <a:r>
              <a:rPr lang="en-GB">
                <a:solidFill>
                  <a:srgbClr val="FFFFFF"/>
                </a:solidFill>
                <a:latin typeface="Arial Black" charset="0"/>
              </a:rPr>
              <a:t>Significant need for regulation – self &amp; other.</a:t>
            </a:r>
          </a:p>
          <a:p>
            <a:pPr marL="571500" indent="-571500">
              <a:buFont typeface="Arial" charset="0"/>
              <a:buChar char="•"/>
            </a:pPr>
            <a:endParaRPr lang="en-GB">
              <a:solidFill>
                <a:srgbClr val="FFFFFF"/>
              </a:solidFill>
              <a:latin typeface="Arial Black" charset="0"/>
            </a:endParaRPr>
          </a:p>
          <a:p>
            <a:pPr marL="571500" indent="-571500">
              <a:buFont typeface="Arial" charset="0"/>
              <a:buChar char="•"/>
            </a:pPr>
            <a:r>
              <a:rPr lang="en-GB">
                <a:solidFill>
                  <a:srgbClr val="FFFFFF"/>
                </a:solidFill>
                <a:latin typeface="Arial Black" charset="0"/>
              </a:rPr>
              <a:t>Being remembered doesn’t correlate with being liked.</a:t>
            </a:r>
            <a:endParaRPr lang="en-US">
              <a:solidFill>
                <a:srgbClr val="FFFFFF"/>
              </a:solidFill>
              <a:latin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0"/>
            <a:ext cx="18202275"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4" name="Title 3"/>
          <p:cNvSpPr txBox="1">
            <a:spLocks/>
          </p:cNvSpPr>
          <p:nvPr/>
        </p:nvSpPr>
        <p:spPr bwMode="auto">
          <a:xfrm>
            <a:off x="563563" y="1138238"/>
            <a:ext cx="80168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8000">
                <a:solidFill>
                  <a:srgbClr val="FFFFFF"/>
                </a:solidFill>
                <a:latin typeface="Arial Black" charset="0"/>
                <a:cs typeface="Arial Black" charset="0"/>
              </a:rPr>
              <a:t>SIN 6:</a:t>
            </a:r>
            <a:br>
              <a:rPr lang="en-US" sz="8000">
                <a:solidFill>
                  <a:srgbClr val="FFFFFF"/>
                </a:solidFill>
                <a:latin typeface="Arial Black" charset="0"/>
                <a:cs typeface="Arial Black" charset="0"/>
              </a:rPr>
            </a:br>
            <a:r>
              <a:rPr lang="en-US" sz="8000">
                <a:solidFill>
                  <a:srgbClr val="FFFFFF"/>
                </a:solidFill>
                <a:latin typeface="Arial Black" charset="0"/>
                <a:cs typeface="Arial Black" charset="0"/>
              </a:rPr>
              <a:t>THIS TIME IT’S PERSONAL</a:t>
            </a:r>
          </a:p>
        </p:txBody>
      </p:sp>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1116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42410">
            <a:off x="0" y="782638"/>
            <a:ext cx="9144000" cy="527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1264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0"/>
            <a:ext cx="50434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ctrTitle"/>
          </p:nvPr>
        </p:nvSpPr>
        <p:spPr>
          <a:xfrm>
            <a:off x="685800" y="4868863"/>
            <a:ext cx="7772400" cy="887412"/>
          </a:xfrm>
        </p:spPr>
        <p:txBody>
          <a:bodyPr/>
          <a:lstStyle/>
          <a:p>
            <a:endParaRPr lang="en-GB">
              <a:latin typeface="Arial" charset="0"/>
            </a:endParaRPr>
          </a:p>
        </p:txBody>
      </p:sp>
      <p:sp>
        <p:nvSpPr>
          <p:cNvPr id="113666" name="Subtitle 2"/>
          <p:cNvSpPr>
            <a:spLocks noGrp="1"/>
          </p:cNvSpPr>
          <p:nvPr>
            <p:ph type="subTitle" idx="1"/>
          </p:nvPr>
        </p:nvSpPr>
        <p:spPr>
          <a:xfrm>
            <a:off x="687388" y="5792788"/>
            <a:ext cx="7769225" cy="517525"/>
          </a:xfrm>
        </p:spPr>
        <p:txBody>
          <a:bodyPr/>
          <a:lstStyle/>
          <a:p>
            <a:endParaRPr lang="en-GB">
              <a:latin typeface="Arial" charset="0"/>
            </a:endParaRPr>
          </a:p>
        </p:txBody>
      </p:sp>
      <p:pic>
        <p:nvPicPr>
          <p:cNvPr id="1136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1947863"/>
            <a:ext cx="62198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88" y="1360488"/>
            <a:ext cx="8123237" cy="437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ost-it Notes - The Banner That Makes You Love Banner (2).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8" y="476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1325" y="1852613"/>
            <a:ext cx="8269288" cy="3127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2400" dirty="0">
              <a:latin typeface="Arial Black" panose="020B0A04020102020204" pitchFamily="34" charset="0"/>
              <a:cs typeface="Arial"/>
            </a:endParaRPr>
          </a:p>
        </p:txBody>
      </p:sp>
      <p:sp>
        <p:nvSpPr>
          <p:cNvPr id="61442" name="Title 3"/>
          <p:cNvSpPr>
            <a:spLocks noGrp="1"/>
          </p:cNvSpPr>
          <p:nvPr>
            <p:ph type="title"/>
          </p:nvPr>
        </p:nvSpPr>
        <p:spPr>
          <a:xfrm>
            <a:off x="563563" y="1852613"/>
            <a:ext cx="8016875" cy="3127375"/>
          </a:xfrm>
        </p:spPr>
        <p:txBody>
          <a:bodyPr/>
          <a:lstStyle/>
          <a:p>
            <a:pPr algn="l"/>
            <a:r>
              <a:rPr lang="en-US" sz="4000">
                <a:solidFill>
                  <a:schemeClr val="bg1"/>
                </a:solidFill>
                <a:latin typeface="Arial Black" charset="0"/>
              </a:rPr>
              <a:t>The majority of people worldwide wouldn’t care if 73% of brands disappeared tomorrow </a:t>
            </a:r>
            <a:r>
              <a:rPr lang="en-US" sz="1600">
                <a:solidFill>
                  <a:schemeClr val="bg1"/>
                </a:solidFill>
                <a:latin typeface="Arial Black" charset="0"/>
              </a:rPr>
              <a:t>(Havas Meaningful Brands)</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6738" name="Title 1"/>
          <p:cNvSpPr>
            <a:spLocks noGrp="1"/>
          </p:cNvSpPr>
          <p:nvPr>
            <p:ph type="title"/>
          </p:nvPr>
        </p:nvSpPr>
        <p:spPr>
          <a:xfrm>
            <a:off x="0" y="127000"/>
            <a:ext cx="9144000" cy="1285875"/>
          </a:xfrm>
          <a:solidFill>
            <a:srgbClr val="E1282D"/>
          </a:solidFill>
        </p:spPr>
        <p:txBody>
          <a:bodyPr/>
          <a:lstStyle/>
          <a:p>
            <a:r>
              <a:rPr lang="en-US" sz="8000">
                <a:solidFill>
                  <a:srgbClr val="FFFFFF"/>
                </a:solidFill>
                <a:latin typeface="Arial Black" charset="0"/>
                <a:cs typeface="Arial Black" charset="0"/>
              </a:rPr>
              <a:t>RETHINK</a:t>
            </a:r>
          </a:p>
        </p:txBody>
      </p:sp>
      <p:sp>
        <p:nvSpPr>
          <p:cNvPr id="116739" name="Content Placeholder 2"/>
          <p:cNvSpPr>
            <a:spLocks noGrp="1"/>
          </p:cNvSpPr>
          <p:nvPr>
            <p:ph idx="1"/>
          </p:nvPr>
        </p:nvSpPr>
        <p:spPr>
          <a:xfrm>
            <a:off x="563563" y="1581150"/>
            <a:ext cx="8580437" cy="5173663"/>
          </a:xfrm>
        </p:spPr>
        <p:txBody>
          <a:bodyPr/>
          <a:lstStyle/>
          <a:p>
            <a:pPr marL="571500" indent="-571500">
              <a:buFont typeface="Arial" charset="0"/>
              <a:buChar char="•"/>
            </a:pPr>
            <a:r>
              <a:rPr lang="en-GB">
                <a:solidFill>
                  <a:srgbClr val="FFFFFF"/>
                </a:solidFill>
                <a:latin typeface="Arial Black" charset="0"/>
              </a:rPr>
              <a:t>Programmatic problems.</a:t>
            </a:r>
          </a:p>
          <a:p>
            <a:pPr marL="571500" indent="-571500">
              <a:buFont typeface="Arial" charset="0"/>
              <a:buChar char="•"/>
            </a:pPr>
            <a:endParaRPr lang="en-GB">
              <a:solidFill>
                <a:srgbClr val="FFFFFF"/>
              </a:solidFill>
              <a:latin typeface="Arial Black" charset="0"/>
            </a:endParaRPr>
          </a:p>
          <a:p>
            <a:pPr marL="571500" indent="-571500">
              <a:buFont typeface="Arial" charset="0"/>
              <a:buChar char="•"/>
            </a:pPr>
            <a:r>
              <a:rPr lang="en-GB">
                <a:solidFill>
                  <a:srgbClr val="FFFFFF"/>
                </a:solidFill>
                <a:latin typeface="Arial Black" charset="0"/>
              </a:rPr>
              <a:t>Behavioural models need inspection.</a:t>
            </a:r>
          </a:p>
          <a:p>
            <a:pPr marL="571500" indent="-571500">
              <a:buFont typeface="Arial" charset="0"/>
              <a:buChar char="•"/>
            </a:pPr>
            <a:endParaRPr lang="en-GB">
              <a:solidFill>
                <a:srgbClr val="FFFFFF"/>
              </a:solidFill>
              <a:latin typeface="Arial Black" charset="0"/>
            </a:endParaRPr>
          </a:p>
          <a:p>
            <a:pPr marL="571500" indent="-571500">
              <a:buFont typeface="Arial" charset="0"/>
              <a:buChar char="•"/>
            </a:pPr>
            <a:r>
              <a:rPr lang="en-GB">
                <a:solidFill>
                  <a:srgbClr val="FFFFFF"/>
                </a:solidFill>
                <a:latin typeface="Arial Black" charset="0"/>
              </a:rPr>
              <a:t>Privacy/blocking will reach epidemic proportions without regulated behaviour.</a:t>
            </a:r>
            <a:endParaRPr lang="en-US">
              <a:solidFill>
                <a:srgbClr val="FFFFFF"/>
              </a:solidFill>
              <a:latin typeface="Arial Black" charset="0"/>
            </a:endParaRPr>
          </a:p>
        </p:txBody>
      </p:sp>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1" name="Picture 2" descr="FIRE.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0"/>
            <a:ext cx="18202275" cy="727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2" name="Title 3"/>
          <p:cNvSpPr txBox="1">
            <a:spLocks/>
          </p:cNvSpPr>
          <p:nvPr/>
        </p:nvSpPr>
        <p:spPr bwMode="auto">
          <a:xfrm>
            <a:off x="563563" y="990600"/>
            <a:ext cx="801687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8000">
                <a:solidFill>
                  <a:srgbClr val="FFFFFF"/>
                </a:solidFill>
                <a:latin typeface="Arial Black" charset="0"/>
                <a:cs typeface="Arial Black" charset="0"/>
              </a:rPr>
              <a:t>SIN 7:</a:t>
            </a:r>
          </a:p>
          <a:p>
            <a:pPr algn="ctr"/>
            <a:r>
              <a:rPr lang="en-US" sz="8000">
                <a:solidFill>
                  <a:srgbClr val="FFFFFF"/>
                </a:solidFill>
                <a:latin typeface="Arial Black" charset="0"/>
                <a:cs typeface="Arial Black" charset="0"/>
              </a:rPr>
              <a:t>IT’S JUST NOT GOOD ENOUGH</a:t>
            </a:r>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1878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100" y="838200"/>
            <a:ext cx="83280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98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400050"/>
            <a:ext cx="6122987"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8838" y="2690813"/>
            <a:ext cx="5489575"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http://thewellnessaddict.com/wp-content/uploads/2012/02/happiness-4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575" y="-896938"/>
            <a:ext cx="11377613" cy="775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4" name="Title 1"/>
          <p:cNvSpPr>
            <a:spLocks noGrp="1"/>
          </p:cNvSpPr>
          <p:nvPr>
            <p:ph type="title"/>
          </p:nvPr>
        </p:nvSpPr>
        <p:spPr>
          <a:xfrm>
            <a:off x="712788" y="5307013"/>
            <a:ext cx="7772400" cy="1362075"/>
          </a:xfrm>
        </p:spPr>
        <p:txBody>
          <a:bodyPr/>
          <a:lstStyle/>
          <a:p>
            <a:r>
              <a:rPr lang="en-GB" sz="9600">
                <a:latin typeface="Arial Black" charset="0"/>
                <a:cs typeface="Arial Black" charset="0"/>
              </a:rPr>
              <a:t>POWER OF POSITIVE ACTION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BC God Only Knows HD PRO RES.mp4">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2413"/>
            <a:ext cx="9144000" cy="616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1" name="Group 17"/>
          <p:cNvGrpSpPr>
            <a:grpSpLocks/>
          </p:cNvGrpSpPr>
          <p:nvPr/>
        </p:nvGrpSpPr>
        <p:grpSpPr bwMode="auto">
          <a:xfrm>
            <a:off x="368300" y="768350"/>
            <a:ext cx="8447088" cy="5692775"/>
            <a:chOff x="659036" y="677391"/>
            <a:chExt cx="9865096" cy="5546916"/>
          </a:xfrm>
        </p:grpSpPr>
        <p:pic>
          <p:nvPicPr>
            <p:cNvPr id="122883" name="Picture 3"/>
            <p:cNvPicPr>
              <a:picLocks noChangeAspect="1"/>
            </p:cNvPicPr>
            <p:nvPr/>
          </p:nvPicPr>
          <p:blipFill>
            <a:blip r:embed="rId3">
              <a:extLst>
                <a:ext uri="{28A0092B-C50C-407E-A947-70E740481C1C}">
                  <a14:useLocalDpi xmlns:a14="http://schemas.microsoft.com/office/drawing/2010/main" val="0"/>
                </a:ext>
              </a:extLst>
            </a:blip>
            <a:srcRect l="-2" r="909"/>
            <a:stretch>
              <a:fillRect/>
            </a:stretch>
          </p:blipFill>
          <p:spPr bwMode="auto">
            <a:xfrm>
              <a:off x="5614562" y="677391"/>
              <a:ext cx="4891184" cy="27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4"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697" y="677391"/>
              <a:ext cx="4891184" cy="27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036" y="3485703"/>
              <a:ext cx="4898845" cy="27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886" name="Picture 15" descr="Untitl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14562" y="3485703"/>
              <a:ext cx="4909570" cy="27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7" name="TextBox 4"/>
            <p:cNvSpPr txBox="1">
              <a:spLocks noChangeArrowheads="1"/>
            </p:cNvSpPr>
            <p:nvPr/>
          </p:nvSpPr>
          <p:spPr bwMode="auto">
            <a:xfrm>
              <a:off x="5835890" y="704022"/>
              <a:ext cx="4448527" cy="1169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1225">
                <a:defRPr>
                  <a:solidFill>
                    <a:schemeClr val="tx1"/>
                  </a:solidFill>
                  <a:latin typeface="Calibri" charset="0"/>
                  <a:ea typeface="ＭＳ Ｐゴシック" charset="0"/>
                  <a:cs typeface="ＭＳ Ｐゴシック" charset="0"/>
                </a:defRPr>
              </a:lvl1pPr>
              <a:lvl2pPr marL="742950" indent="-285750" defTabSz="911225">
                <a:defRPr>
                  <a:solidFill>
                    <a:schemeClr val="tx1"/>
                  </a:solidFill>
                  <a:latin typeface="Calibri" charset="0"/>
                  <a:ea typeface="ＭＳ Ｐゴシック" charset="0"/>
                </a:defRPr>
              </a:lvl2pPr>
              <a:lvl3pPr marL="1143000" indent="-228600" defTabSz="911225">
                <a:defRPr>
                  <a:solidFill>
                    <a:schemeClr val="tx1"/>
                  </a:solidFill>
                  <a:latin typeface="Calibri" charset="0"/>
                  <a:ea typeface="ＭＳ Ｐゴシック" charset="0"/>
                </a:defRPr>
              </a:lvl3pPr>
              <a:lvl4pPr marL="1600200" indent="-228600" defTabSz="911225">
                <a:defRPr>
                  <a:solidFill>
                    <a:schemeClr val="tx1"/>
                  </a:solidFill>
                  <a:latin typeface="Calibri" charset="0"/>
                  <a:ea typeface="ＭＳ Ｐゴシック" charset="0"/>
                </a:defRPr>
              </a:lvl4pPr>
              <a:lvl5pPr marL="2057400" indent="-228600" defTabSz="911225">
                <a:defRPr>
                  <a:solidFill>
                    <a:schemeClr val="tx1"/>
                  </a:solidFill>
                  <a:latin typeface="Calibri" charset="0"/>
                  <a:ea typeface="ＭＳ Ｐゴシック" charset="0"/>
                </a:defRPr>
              </a:lvl5pPr>
              <a:lvl6pPr marL="2514600" indent="-228600" defTabSz="911225" fontAlgn="base">
                <a:spcBef>
                  <a:spcPct val="0"/>
                </a:spcBef>
                <a:spcAft>
                  <a:spcPct val="0"/>
                </a:spcAft>
                <a:defRPr>
                  <a:solidFill>
                    <a:schemeClr val="tx1"/>
                  </a:solidFill>
                  <a:latin typeface="Calibri" charset="0"/>
                  <a:ea typeface="ＭＳ Ｐゴシック" charset="0"/>
                </a:defRPr>
              </a:lvl6pPr>
              <a:lvl7pPr marL="2971800" indent="-228600" defTabSz="911225" fontAlgn="base">
                <a:spcBef>
                  <a:spcPct val="0"/>
                </a:spcBef>
                <a:spcAft>
                  <a:spcPct val="0"/>
                </a:spcAft>
                <a:defRPr>
                  <a:solidFill>
                    <a:schemeClr val="tx1"/>
                  </a:solidFill>
                  <a:latin typeface="Calibri" charset="0"/>
                  <a:ea typeface="ＭＳ Ｐゴシック" charset="0"/>
                </a:defRPr>
              </a:lvl7pPr>
              <a:lvl8pPr marL="3429000" indent="-228600" defTabSz="911225" fontAlgn="base">
                <a:spcBef>
                  <a:spcPct val="0"/>
                </a:spcBef>
                <a:spcAft>
                  <a:spcPct val="0"/>
                </a:spcAft>
                <a:defRPr>
                  <a:solidFill>
                    <a:schemeClr val="tx1"/>
                  </a:solidFill>
                  <a:latin typeface="Calibri" charset="0"/>
                  <a:ea typeface="ＭＳ Ｐゴシック" charset="0"/>
                </a:defRPr>
              </a:lvl8pPr>
              <a:lvl9pPr marL="3886200" indent="-228600" defTabSz="911225" fontAlgn="base">
                <a:spcBef>
                  <a:spcPct val="0"/>
                </a:spcBef>
                <a:spcAft>
                  <a:spcPct val="0"/>
                </a:spcAft>
                <a:defRPr>
                  <a:solidFill>
                    <a:schemeClr val="tx1"/>
                  </a:solidFill>
                  <a:latin typeface="Calibri" charset="0"/>
                  <a:ea typeface="ＭＳ Ｐゴシック" charset="0"/>
                </a:defRPr>
              </a:lvl9pPr>
            </a:lstStyle>
            <a:p>
              <a:pPr algn="ctr"/>
              <a:r>
                <a:rPr lang="en-US" sz="4800">
                  <a:solidFill>
                    <a:srgbClr val="368DDE"/>
                  </a:solidFill>
                  <a:latin typeface="Arial Black" charset="0"/>
                  <a:cs typeface="Arial" charset="0"/>
                </a:rPr>
                <a:t>1 BILLION </a:t>
              </a:r>
            </a:p>
            <a:p>
              <a:pPr algn="ctr"/>
              <a:r>
                <a:rPr lang="en-US" sz="2400">
                  <a:solidFill>
                    <a:srgbClr val="368DDE"/>
                  </a:solidFill>
                  <a:latin typeface="Arial Black" charset="0"/>
                  <a:cs typeface="Arial" charset="0"/>
                </a:rPr>
                <a:t>GLOBAL REACH</a:t>
              </a:r>
            </a:p>
          </p:txBody>
        </p:sp>
      </p:grpSp>
      <p:sp>
        <p:nvSpPr>
          <p:cNvPr id="2" name="Rectangle 1"/>
          <p:cNvSpPr/>
          <p:nvPr/>
        </p:nvSpPr>
        <p:spPr>
          <a:xfrm>
            <a:off x="5176838" y="4759325"/>
            <a:ext cx="3155950" cy="812800"/>
          </a:xfrm>
          <a:prstGeom prst="rect">
            <a:avLst/>
          </a:prstGeom>
          <a:solidFill>
            <a:srgbClr val="6D5BA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007852" fontAlgn="auto">
              <a:spcBef>
                <a:spcPts val="0"/>
              </a:spcBef>
              <a:spcAft>
                <a:spcPts val="0"/>
              </a:spcAft>
              <a:defRPr/>
            </a:pPr>
            <a:r>
              <a:rPr lang="en-US" sz="4000" dirty="0">
                <a:solidFill>
                  <a:prstClr val="white"/>
                </a:solidFill>
                <a:latin typeface="Arial Black" panose="020B0A04020102020204" pitchFamily="34" charset="0"/>
                <a:cs typeface="Arial"/>
              </a:rPr>
              <a:t>21,975,712</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23906" name="Picture 7" descr="suzhou-buddha.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2500" y="252413"/>
            <a:ext cx="4918075" cy="522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itle 1"/>
          <p:cNvSpPr>
            <a:spLocks noGrp="1"/>
          </p:cNvSpPr>
          <p:nvPr>
            <p:ph type="title"/>
          </p:nvPr>
        </p:nvSpPr>
        <p:spPr>
          <a:xfrm>
            <a:off x="563563" y="3357563"/>
            <a:ext cx="8016875" cy="3127375"/>
          </a:xfrm>
        </p:spPr>
        <p:txBody>
          <a:bodyPr/>
          <a:lstStyle/>
          <a:p>
            <a:r>
              <a:rPr lang="en-US" sz="9600">
                <a:solidFill>
                  <a:schemeClr val="bg1"/>
                </a:solidFill>
                <a:latin typeface="Arial Black" charset="0"/>
                <a:cs typeface="Arial Black" charset="0"/>
              </a:rPr>
              <a:t>THANK YOU</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563563" y="1803400"/>
            <a:ext cx="8016875" cy="3127375"/>
          </a:xfrm>
        </p:spPr>
        <p:txBody>
          <a:bodyPr/>
          <a:lstStyle/>
          <a:p>
            <a:endParaRPr lang="en-US">
              <a:latin typeface="Arial" charset="0"/>
            </a:endParaRPr>
          </a:p>
        </p:txBody>
      </p:sp>
      <p:pic>
        <p:nvPicPr>
          <p:cNvPr id="62467" name="Picture 2" descr="If you.jpg"/>
          <p:cNvPicPr>
            <a:picLocks noChangeAspect="1"/>
          </p:cNvPicPr>
          <p:nvPr/>
        </p:nvPicPr>
        <p:blipFill>
          <a:blip r:embed="rId3">
            <a:extLst>
              <a:ext uri="{28A0092B-C50C-407E-A947-70E740481C1C}">
                <a14:useLocalDpi xmlns:a14="http://schemas.microsoft.com/office/drawing/2010/main" val="0"/>
              </a:ext>
            </a:extLst>
          </a:blip>
          <a:srcRect l="3658" t="5379" r="19125" b="29713"/>
          <a:stretch>
            <a:fillRect/>
          </a:stretch>
        </p:blipFill>
        <p:spPr bwMode="auto">
          <a:xfrm>
            <a:off x="330200" y="915988"/>
            <a:ext cx="8526463"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17500" y="1916113"/>
            <a:ext cx="8570913" cy="47640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solidFill>
                <a:srgbClr val="FFFFFF"/>
              </a:solidFill>
              <a:latin typeface="Arial"/>
              <a:cs typeface="Arial"/>
            </a:endParaRPr>
          </a:p>
        </p:txBody>
      </p:sp>
      <p:sp>
        <p:nvSpPr>
          <p:cNvPr id="63491" name="Title 1"/>
          <p:cNvSpPr>
            <a:spLocks noGrp="1"/>
          </p:cNvSpPr>
          <p:nvPr>
            <p:ph type="title"/>
          </p:nvPr>
        </p:nvSpPr>
        <p:spPr>
          <a:xfrm>
            <a:off x="563563" y="2708275"/>
            <a:ext cx="8016875" cy="3128963"/>
          </a:xfrm>
        </p:spPr>
        <p:txBody>
          <a:bodyPr/>
          <a:lstStyle/>
          <a:p>
            <a:r>
              <a:rPr lang="en-US" sz="3200">
                <a:solidFill>
                  <a:srgbClr val="FFFFFF"/>
                </a:solidFill>
                <a:latin typeface="Arial Black" charset="0"/>
              </a:rPr>
              <a:t>To develop a better understanding of what people want and expect from brands so </a:t>
            </a:r>
            <a:r>
              <a:rPr lang="en-US" sz="3600">
                <a:solidFill>
                  <a:srgbClr val="FFFFFF"/>
                </a:solidFill>
                <a:latin typeface="Arial Black" charset="0"/>
              </a:rPr>
              <a:t>WFA</a:t>
            </a:r>
            <a:r>
              <a:rPr lang="en-US" sz="3200">
                <a:solidFill>
                  <a:srgbClr val="FFFFFF"/>
                </a:solidFill>
                <a:latin typeface="Arial Black" charset="0"/>
              </a:rPr>
              <a:t> can help marketers better align marketing strategies and practices with people’s changing expectations and sensitivities.</a:t>
            </a:r>
          </a:p>
        </p:txBody>
      </p:sp>
      <p:sp>
        <p:nvSpPr>
          <p:cNvPr id="63492" name="Rectangle 2"/>
          <p:cNvSpPr>
            <a:spLocks noChangeArrowheads="1"/>
          </p:cNvSpPr>
          <p:nvPr/>
        </p:nvSpPr>
        <p:spPr bwMode="auto">
          <a:xfrm>
            <a:off x="317500" y="581025"/>
            <a:ext cx="8570913" cy="1570038"/>
          </a:xfrm>
          <a:prstGeom prst="rect">
            <a:avLst/>
          </a:prstGeom>
          <a:solidFill>
            <a:srgbClr val="E1282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4800">
                <a:solidFill>
                  <a:schemeClr val="bg1"/>
                </a:solidFill>
                <a:latin typeface="Arial Black" charset="0"/>
                <a:cs typeface="Arial" charset="0"/>
              </a:rPr>
              <a:t>PROJECT RECONNECT OBJECTIVE:</a:t>
            </a:r>
            <a:endParaRPr lang="en-US" sz="4800">
              <a:latin typeface="Arial Black"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p:cNvSpPr/>
          <p:nvPr/>
        </p:nvSpPr>
        <p:spPr>
          <a:xfrm>
            <a:off x="379413" y="1065213"/>
            <a:ext cx="8015287" cy="2216150"/>
          </a:xfrm>
          <a:prstGeom prst="wedgeRoundRectCallout">
            <a:avLst>
              <a:gd name="adj1" fmla="val -9575"/>
              <a:gd name="adj2" fmla="val 75091"/>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2400" dirty="0">
              <a:latin typeface="Arial Black" panose="020B0A04020102020204" pitchFamily="34" charset="0"/>
              <a:cs typeface="Arial"/>
            </a:endParaRPr>
          </a:p>
        </p:txBody>
      </p:sp>
      <p:sp>
        <p:nvSpPr>
          <p:cNvPr id="64514" name="Title 1"/>
          <p:cNvSpPr>
            <a:spLocks noGrp="1"/>
          </p:cNvSpPr>
          <p:nvPr>
            <p:ph type="title"/>
          </p:nvPr>
        </p:nvSpPr>
        <p:spPr>
          <a:xfrm>
            <a:off x="379413" y="1285875"/>
            <a:ext cx="8015287" cy="2586038"/>
          </a:xfrm>
        </p:spPr>
        <p:txBody>
          <a:bodyPr/>
          <a:lstStyle/>
          <a:p>
            <a:r>
              <a:rPr lang="en-US" sz="2800">
                <a:solidFill>
                  <a:srgbClr val="FFFFFF"/>
                </a:solidFill>
                <a:latin typeface="Arial Black" charset="0"/>
              </a:rPr>
              <a:t>“In the Digital Age, every brand can have it’s own Wikileak moment…never been a ‘better’ or ‘tougher’ time to be in marketing.”</a:t>
            </a:r>
            <a:br>
              <a:rPr lang="en-US" sz="2800">
                <a:solidFill>
                  <a:srgbClr val="FFFFFF"/>
                </a:solidFill>
                <a:latin typeface="Arial Black" charset="0"/>
              </a:rPr>
            </a:br>
            <a:r>
              <a:rPr lang="en-US" sz="2800">
                <a:solidFill>
                  <a:srgbClr val="FFFFFF"/>
                </a:solidFill>
                <a:latin typeface="Arial Black" charset="0"/>
              </a:rPr>
              <a:t/>
            </a:r>
            <a:br>
              <a:rPr lang="en-US" sz="2800">
                <a:solidFill>
                  <a:srgbClr val="FFFFFF"/>
                </a:solidFill>
                <a:latin typeface="Arial Black" charset="0"/>
              </a:rPr>
            </a:br>
            <a:endParaRPr lang="en-US" sz="2800">
              <a:solidFill>
                <a:srgbClr val="000000"/>
              </a:solidFill>
              <a:latin typeface="Arial Black" charset="0"/>
            </a:endParaRPr>
          </a:p>
        </p:txBody>
      </p:sp>
      <p:sp>
        <p:nvSpPr>
          <p:cNvPr id="4" name="Rounded Rectangular Callout 3"/>
          <p:cNvSpPr/>
          <p:nvPr/>
        </p:nvSpPr>
        <p:spPr>
          <a:xfrm>
            <a:off x="1763713" y="4684713"/>
            <a:ext cx="6630987" cy="1960562"/>
          </a:xfrm>
          <a:prstGeom prst="wedgeRoundRectCallout">
            <a:avLst>
              <a:gd name="adj1" fmla="val -8161"/>
              <a:gd name="adj2" fmla="val -64388"/>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913304" fontAlgn="auto">
              <a:spcBef>
                <a:spcPts val="0"/>
              </a:spcBef>
              <a:spcAft>
                <a:spcPts val="0"/>
              </a:spcAft>
              <a:defRPr/>
            </a:pPr>
            <a:endParaRPr lang="en-US" sz="3200" dirty="0">
              <a:latin typeface="Arial Black" panose="020B0A04020102020204" pitchFamily="34" charset="0"/>
              <a:cs typeface="Arial"/>
            </a:endParaRPr>
          </a:p>
        </p:txBody>
      </p:sp>
      <p:sp>
        <p:nvSpPr>
          <p:cNvPr id="64516" name="Title 1"/>
          <p:cNvSpPr txBox="1">
            <a:spLocks/>
          </p:cNvSpPr>
          <p:nvPr/>
        </p:nvSpPr>
        <p:spPr bwMode="auto">
          <a:xfrm>
            <a:off x="2051050" y="4149725"/>
            <a:ext cx="5976938"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2800">
                <a:solidFill>
                  <a:schemeClr val="bg1"/>
                </a:solidFill>
                <a:latin typeface="Arial Black" charset="0"/>
                <a:cs typeface="Arial" charset="0"/>
              </a:rPr>
              <a:t>“Brands are only as strong as their weakest link.”</a:t>
            </a:r>
          </a:p>
        </p:txBody>
      </p:sp>
      <p:sp>
        <p:nvSpPr>
          <p:cNvPr id="64517" name="TextBox 5"/>
          <p:cNvSpPr txBox="1">
            <a:spLocks noChangeArrowheads="1"/>
          </p:cNvSpPr>
          <p:nvPr/>
        </p:nvSpPr>
        <p:spPr bwMode="auto">
          <a:xfrm>
            <a:off x="2339975" y="3871913"/>
            <a:ext cx="4383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defTabSz="912813" fontAlgn="base">
              <a:spcBef>
                <a:spcPct val="0"/>
              </a:spcBef>
              <a:spcAft>
                <a:spcPct val="0"/>
              </a:spcAft>
              <a:defRPr>
                <a:solidFill>
                  <a:schemeClr val="tx1"/>
                </a:solidFill>
                <a:latin typeface="Calibri" charset="0"/>
                <a:ea typeface="ＭＳ Ｐゴシック" charset="0"/>
              </a:defRPr>
            </a:lvl6pPr>
            <a:lvl7pPr marL="2971800" indent="-228600" defTabSz="912813" fontAlgn="base">
              <a:spcBef>
                <a:spcPct val="0"/>
              </a:spcBef>
              <a:spcAft>
                <a:spcPct val="0"/>
              </a:spcAft>
              <a:defRPr>
                <a:solidFill>
                  <a:schemeClr val="tx1"/>
                </a:solidFill>
                <a:latin typeface="Calibri" charset="0"/>
                <a:ea typeface="ＭＳ Ｐゴシック" charset="0"/>
              </a:defRPr>
            </a:lvl7pPr>
            <a:lvl8pPr marL="3429000" indent="-228600" defTabSz="912813" fontAlgn="base">
              <a:spcBef>
                <a:spcPct val="0"/>
              </a:spcBef>
              <a:spcAft>
                <a:spcPct val="0"/>
              </a:spcAft>
              <a:defRPr>
                <a:solidFill>
                  <a:schemeClr val="tx1"/>
                </a:solidFill>
                <a:latin typeface="Calibri" charset="0"/>
                <a:ea typeface="ＭＳ Ｐゴシック" charset="0"/>
              </a:defRPr>
            </a:lvl8pPr>
            <a:lvl9pPr marL="3886200" indent="-228600" defTabSz="912813" fontAlgn="base">
              <a:spcBef>
                <a:spcPct val="0"/>
              </a:spcBef>
              <a:spcAft>
                <a:spcPct val="0"/>
              </a:spcAft>
              <a:defRPr>
                <a:solidFill>
                  <a:schemeClr val="tx1"/>
                </a:solidFill>
                <a:latin typeface="Calibri" charset="0"/>
                <a:ea typeface="ＭＳ Ｐゴシック" charset="0"/>
              </a:defRPr>
            </a:lvl9pPr>
          </a:lstStyle>
          <a:p>
            <a:pPr algn="ctr"/>
            <a:r>
              <a:rPr lang="en-US" sz="2000">
                <a:latin typeface="Arial Black" charset="0"/>
                <a:cs typeface="Arial Black" charset="0"/>
              </a:rPr>
              <a:t>MARTIN RILEY, Pernod Ricard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arma">
  <a:themeElements>
    <a:clrScheme name="Custom 7">
      <a:dk1>
        <a:srgbClr val="000000"/>
      </a:dk1>
      <a:lt1>
        <a:sysClr val="window" lastClr="FFFFFF"/>
      </a:lt1>
      <a:dk2>
        <a:srgbClr val="E1282D"/>
      </a:dk2>
      <a:lt2>
        <a:srgbClr val="E97631"/>
      </a:lt2>
      <a:accent1>
        <a:srgbClr val="F7CF3E"/>
      </a:accent1>
      <a:accent2>
        <a:srgbClr val="7DC032"/>
      </a:accent2>
      <a:accent3>
        <a:srgbClr val="49B1B9"/>
      </a:accent3>
      <a:accent4>
        <a:srgbClr val="368DDE"/>
      </a:accent4>
      <a:accent5>
        <a:srgbClr val="7562AA"/>
      </a:accent5>
      <a:accent6>
        <a:srgbClr val="E55689"/>
      </a:accent6>
      <a:hlink>
        <a:srgbClr val="797E7F"/>
      </a:hlink>
      <a:folHlink>
        <a:srgbClr val="DCDC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3200" dirty="0" smtClean="0">
            <a:latin typeface="Alternate Gothic No.2 BT"/>
            <a:cs typeface="Alternate Gothic No.2 B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3_Karma">
  <a:themeElements>
    <a:clrScheme name="Custom 7">
      <a:dk1>
        <a:srgbClr val="000000"/>
      </a:dk1>
      <a:lt1>
        <a:sysClr val="window" lastClr="FFFFFF"/>
      </a:lt1>
      <a:dk2>
        <a:srgbClr val="E1282D"/>
      </a:dk2>
      <a:lt2>
        <a:srgbClr val="E97631"/>
      </a:lt2>
      <a:accent1>
        <a:srgbClr val="F7CF3E"/>
      </a:accent1>
      <a:accent2>
        <a:srgbClr val="7DC032"/>
      </a:accent2>
      <a:accent3>
        <a:srgbClr val="49B1B9"/>
      </a:accent3>
      <a:accent4>
        <a:srgbClr val="368DDE"/>
      </a:accent4>
      <a:accent5>
        <a:srgbClr val="7562AA"/>
      </a:accent5>
      <a:accent6>
        <a:srgbClr val="E55689"/>
      </a:accent6>
      <a:hlink>
        <a:srgbClr val="797E7F"/>
      </a:hlink>
      <a:folHlink>
        <a:srgbClr val="DCDC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3200" dirty="0" smtClean="0">
            <a:latin typeface="Alternate Gothic No.2 BT"/>
            <a:cs typeface="Alternate Gothic No.2 B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Karma">
  <a:themeElements>
    <a:clrScheme name="Custom 7">
      <a:dk1>
        <a:srgbClr val="000000"/>
      </a:dk1>
      <a:lt1>
        <a:sysClr val="window" lastClr="FFFFFF"/>
      </a:lt1>
      <a:dk2>
        <a:srgbClr val="E1282D"/>
      </a:dk2>
      <a:lt2>
        <a:srgbClr val="E97631"/>
      </a:lt2>
      <a:accent1>
        <a:srgbClr val="F7CF3E"/>
      </a:accent1>
      <a:accent2>
        <a:srgbClr val="7DC032"/>
      </a:accent2>
      <a:accent3>
        <a:srgbClr val="49B1B9"/>
      </a:accent3>
      <a:accent4>
        <a:srgbClr val="368DDE"/>
      </a:accent4>
      <a:accent5>
        <a:srgbClr val="7562AA"/>
      </a:accent5>
      <a:accent6>
        <a:srgbClr val="E55689"/>
      </a:accent6>
      <a:hlink>
        <a:srgbClr val="797E7F"/>
      </a:hlink>
      <a:folHlink>
        <a:srgbClr val="DCDCD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lIns="0" tIns="0" rIns="0" bIns="0" rtlCol="0" anchor="ctr"/>
      <a:lstStyle>
        <a:defPPr algn="ctr">
          <a:defRPr sz="3200" dirty="0" smtClean="0">
            <a:latin typeface="Alternate Gothic No.2 BT"/>
            <a:cs typeface="Alternate Gothic No.2 B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24360</TotalTime>
  <Words>488</Words>
  <Application>Microsoft Macintosh PowerPoint</Application>
  <PresentationFormat>On-screen Show (4:3)</PresentationFormat>
  <Paragraphs>83</Paragraphs>
  <Slides>67</Slides>
  <Notes>67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67</vt:i4>
      </vt:variant>
    </vt:vector>
  </HeadingPairs>
  <TitlesOfParts>
    <vt:vector size="78" baseType="lpstr">
      <vt:lpstr>Calibri</vt:lpstr>
      <vt:lpstr>ＭＳ Ｐゴシック</vt:lpstr>
      <vt:lpstr>Arial</vt:lpstr>
      <vt:lpstr>Wingdings</vt:lpstr>
      <vt:lpstr>AlternateGothic2 BT</vt:lpstr>
      <vt:lpstr>Droid Serif</vt:lpstr>
      <vt:lpstr>Arial Black</vt:lpstr>
      <vt:lpstr>Karma</vt:lpstr>
      <vt:lpstr>3_Karma</vt:lpstr>
      <vt:lpstr>Office Theme</vt:lpstr>
      <vt:lpstr>14_Karma</vt:lpstr>
      <vt:lpstr>PowerPoint Presentation</vt:lpstr>
      <vt:lpstr>ORDER OF SERVICE</vt:lpstr>
      <vt:lpstr>PowerPoint Presentation</vt:lpstr>
      <vt:lpstr>WHAT’S GOING WRONG?</vt:lpstr>
      <vt:lpstr>80% of brands believe they deliver great consumer experiences (Cibo, 2014)</vt:lpstr>
      <vt:lpstr>The majority of people worldwide wouldn’t care if 73% of brands disappeared tomorrow (Havas Meaningful Brands)</vt:lpstr>
      <vt:lpstr>PowerPoint Presentation</vt:lpstr>
      <vt:lpstr>To develop a better understanding of what people want and expect from brands so WFA can help marketers better align marketing strategies and practices with people’s changing expectations and sensitivities.</vt:lpstr>
      <vt:lpstr>“In the Digital Age, every brand can have it’s own Wikileak moment…never been a ‘better’ or ‘tougher’ time to be in marketing.”  </vt:lpstr>
      <vt:lpstr>“Brands too need to let others in.  Just as we let our friends into the inner working of our lives, asking for advice and help, we can let people and partners keep us relevant.  Together, with them, we can pioneer the future of marketing and create shared value strategies that benefit a world beyond the brand alone.”</vt:lpstr>
      <vt:lpstr>WHAT’S GOING WRONG? WHERE TO START…</vt:lpstr>
      <vt:lpstr>THERE’S THIS!</vt:lpstr>
      <vt:lpstr>PowerPoint Presentation</vt:lpstr>
      <vt:lpstr>PowerPoint Presentation</vt:lpstr>
      <vt:lpstr>THERE’S THIS!</vt:lpstr>
      <vt:lpstr>PowerPoint Presentation</vt:lpstr>
      <vt:lpstr>PowerPoint Presentation</vt:lpstr>
      <vt:lpstr>PowerPoint Presentation</vt:lpstr>
      <vt:lpstr>THERE’S THIS!</vt:lpstr>
      <vt:lpstr>PowerPoint Presentation</vt:lpstr>
      <vt:lpstr>PowerPoint Presentation</vt:lpstr>
      <vt:lpstr>…AND THIS!</vt:lpstr>
      <vt:lpstr>PowerPoint Presentation</vt:lpstr>
      <vt:lpstr>PowerPoint Presentation</vt:lpstr>
      <vt:lpstr>SO IT’S INSULTING ….UNREALISTIC ….ANNOYING …INTERRUPTIVE ….REPETITIVE</vt:lpstr>
      <vt:lpstr>WHAT DO YOU THINK?</vt:lpstr>
      <vt:lpstr>PowerPoint Presentation</vt:lpstr>
      <vt:lpstr>SEVEN DEADLY SINS</vt:lpstr>
      <vt:lpstr>SIN 1: OUT OF FAVOUR!</vt:lpstr>
      <vt:lpstr>PowerPoint Presentation</vt:lpstr>
      <vt:lpstr>PowerPoint Presentation</vt:lpstr>
      <vt:lpstr>RETHINK</vt:lpstr>
      <vt:lpstr>PowerPoint Presentation</vt:lpstr>
      <vt:lpstr>PowerPoint Presentation</vt:lpstr>
      <vt:lpstr>PowerPoint Presentation</vt:lpstr>
      <vt:lpstr>PowerPoint Presentation</vt:lpstr>
      <vt:lpstr>PowerPoint Presentation</vt:lpstr>
      <vt:lpstr>PowerPoint Presentation</vt:lpstr>
      <vt:lpstr>RETHINK</vt:lpstr>
      <vt:lpstr>3. CHOOSE YOUR MOMENTS</vt:lpstr>
      <vt:lpstr>PowerPoint Presentation</vt:lpstr>
      <vt:lpstr>PowerPoint Presentation</vt:lpstr>
      <vt:lpstr>PowerPoint Presentation</vt:lpstr>
      <vt:lpstr>RETHINK</vt:lpstr>
      <vt:lpstr>PowerPoint Presentation</vt:lpstr>
      <vt:lpstr>PowerPoint Presentation</vt:lpstr>
      <vt:lpstr>PowerPoint Presentation</vt:lpstr>
      <vt:lpstr>PowerPoint Presentation</vt:lpstr>
      <vt:lpstr>RETHINK</vt:lpstr>
      <vt:lpstr>5. IT’S ALL TOO MUCH</vt:lpstr>
      <vt:lpstr>PowerPoint Presentation</vt:lpstr>
      <vt:lpstr>PowerPoint Presentation</vt:lpstr>
      <vt:lpstr>RETHINK</vt:lpstr>
      <vt:lpstr>PowerPoint Presentation</vt:lpstr>
      <vt:lpstr>PowerPoint Presentation</vt:lpstr>
      <vt:lpstr>PowerPoint Presentation</vt:lpstr>
      <vt:lpstr>PowerPoint Presentation</vt:lpstr>
      <vt:lpstr>PowerPoint Presentation</vt:lpstr>
      <vt:lpstr>PowerPoint Presentation</vt:lpstr>
      <vt:lpstr>RETHINK</vt:lpstr>
      <vt:lpstr>PowerPoint Presentation</vt:lpstr>
      <vt:lpstr>PowerPoint Presentation</vt:lpstr>
      <vt:lpstr>PowerPoint Presentation</vt:lpstr>
      <vt:lpstr>POWER OF POSITIVE ACTION</vt:lpstr>
      <vt:lpstr>PowerPoint Presentation</vt:lpstr>
      <vt:lpstr>PowerPoint Presentation</vt:lpstr>
      <vt:lpstr>THANK YOU</vt:lpstr>
    </vt:vector>
  </TitlesOfParts>
  <Company>Crayon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tim.dixon</dc:creator>
  <cp:lastModifiedBy>Nuno Sousa</cp:lastModifiedBy>
  <cp:revision>946</cp:revision>
  <cp:lastPrinted>2015-10-06T08:24:17Z</cp:lastPrinted>
  <dcterms:created xsi:type="dcterms:W3CDTF">2013-01-31T14:41:57Z</dcterms:created>
  <dcterms:modified xsi:type="dcterms:W3CDTF">2016-01-19T12:06:22Z</dcterms:modified>
</cp:coreProperties>
</file>