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87" r:id="rId2"/>
    <p:sldId id="511" r:id="rId3"/>
    <p:sldId id="512" r:id="rId4"/>
    <p:sldId id="492" r:id="rId5"/>
    <p:sldId id="493" r:id="rId6"/>
    <p:sldId id="477" r:id="rId7"/>
    <p:sldId id="475" r:id="rId8"/>
    <p:sldId id="480" r:id="rId9"/>
    <p:sldId id="433" r:id="rId10"/>
    <p:sldId id="434" r:id="rId11"/>
    <p:sldId id="436" r:id="rId12"/>
    <p:sldId id="438" r:id="rId13"/>
    <p:sldId id="429" r:id="rId14"/>
    <p:sldId id="426" r:id="rId15"/>
    <p:sldId id="425" r:id="rId16"/>
    <p:sldId id="494" r:id="rId17"/>
    <p:sldId id="495" r:id="rId18"/>
    <p:sldId id="424" r:id="rId19"/>
    <p:sldId id="423" r:id="rId20"/>
    <p:sldId id="499" r:id="rId21"/>
    <p:sldId id="440" r:id="rId22"/>
    <p:sldId id="501" r:id="rId23"/>
    <p:sldId id="441" r:id="rId24"/>
    <p:sldId id="443" r:id="rId25"/>
    <p:sldId id="450" r:id="rId26"/>
    <p:sldId id="447" r:id="rId27"/>
    <p:sldId id="448" r:id="rId28"/>
    <p:sldId id="422" r:id="rId29"/>
    <p:sldId id="420" r:id="rId30"/>
    <p:sldId id="416" r:id="rId31"/>
    <p:sldId id="418" r:id="rId32"/>
    <p:sldId id="406" r:id="rId33"/>
    <p:sldId id="412" r:id="rId34"/>
    <p:sldId id="414" r:id="rId35"/>
    <p:sldId id="515" r:id="rId36"/>
    <p:sldId id="408" r:id="rId37"/>
    <p:sldId id="404" r:id="rId38"/>
    <p:sldId id="504" r:id="rId39"/>
    <p:sldId id="513" r:id="rId40"/>
    <p:sldId id="401" r:id="rId41"/>
    <p:sldId id="400" r:id="rId42"/>
    <p:sldId id="398" r:id="rId43"/>
    <p:sldId id="399" r:id="rId44"/>
    <p:sldId id="505" r:id="rId45"/>
    <p:sldId id="395" r:id="rId46"/>
    <p:sldId id="392" r:id="rId47"/>
    <p:sldId id="391" r:id="rId48"/>
    <p:sldId id="506" r:id="rId49"/>
    <p:sldId id="382" r:id="rId50"/>
    <p:sldId id="381" r:id="rId51"/>
    <p:sldId id="376" r:id="rId52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15F"/>
    <a:srgbClr val="3E423F"/>
    <a:srgbClr val="38483B"/>
    <a:srgbClr val="08DA21"/>
    <a:srgbClr val="008000"/>
    <a:srgbClr val="DE000B"/>
    <a:srgbClr val="EE000B"/>
    <a:srgbClr val="F6DA0A"/>
    <a:srgbClr val="10253F"/>
    <a:srgbClr val="E2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114" autoAdjust="0"/>
    <p:restoredTop sz="80892" autoAdjust="0"/>
  </p:normalViewPr>
  <p:slideViewPr>
    <p:cSldViewPr>
      <p:cViewPr varScale="1">
        <p:scale>
          <a:sx n="100" d="100"/>
          <a:sy n="100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6F22F4-16E0-44F8-A35D-B283664BFCE1}" type="datetimeFigureOut">
              <a:rPr lang="en-US"/>
              <a:pPr>
                <a:defRPr/>
              </a:pPr>
              <a:t>19/01/16</a:t>
            </a:fld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DFB8BB-4DC4-4635-96CB-8651C7B85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54F9D3-13C1-44F0-A363-02AF422BD63E}" type="datetimeFigureOut">
              <a:rPr lang="en-US"/>
              <a:pPr>
                <a:defRPr/>
              </a:pPr>
              <a:t>19/01/16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7F6E2-F8D6-43CD-A5E7-EBC2C155C6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s://www.youtube.com/watch?v=VepAmqQnUBg" TargetMode="Externa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Relationship Id="rId3" Type="http://schemas.openxmlformats.org/officeDocument/2006/relationships/hyperlink" Target="https://www.youtube.com/watch?v=LpK8BbwZ0ok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25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670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2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7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495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26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6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838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https://www.youtube.com/watch?v=X1mQ0-AtGJw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1:42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46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64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6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079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https://www.youtube.com/watch?v=Kzj4Gw6XCUc</a:t>
            </a:r>
          </a:p>
          <a:p>
            <a:r>
              <a:rPr lang="en-US" dirty="0" smtClean="0"/>
              <a:t>00:32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770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74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https://www.youtube.com/watch?v=VepAmqQnUBg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899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76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932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6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273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23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652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7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68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622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871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2352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597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02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02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76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5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23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https://www.youtube.com/watch?v=LpK8BbwZ0ok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2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2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773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076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53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489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6569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30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507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237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49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16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3785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70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68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06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945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7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0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WFA-Logo-transparent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91175"/>
            <a:ext cx="17478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-1794" y="1816224"/>
            <a:ext cx="7022066" cy="698376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es-ES" sz="280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Project </a:t>
            </a:r>
            <a:r>
              <a:rPr lang="es-ES" sz="2800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Reconnect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S:\WFA Communications\Images\WFA GRAPHICS tables and chairs only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b="35411"/>
          <a:stretch>
            <a:fillRect/>
          </a:stretch>
        </p:blipFill>
        <p:spPr bwMode="auto">
          <a:xfrm>
            <a:off x="-1" y="2924944"/>
            <a:ext cx="4618593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DC1\Folder Redirection\c.cristache\Desktop\Reconnect\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269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0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1089" y="1628775"/>
            <a:ext cx="82073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Clr>
                <a:srgbClr val="FF0000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Clr>
                <a:srgbClr val="FF0000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64704"/>
            <a:ext cx="6804248" cy="562074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	Click to edit Master title style</a:t>
            </a:r>
            <a:endParaRPr lang="en-GB" dirty="0"/>
          </a:p>
        </p:txBody>
      </p:sp>
      <p:pic>
        <p:nvPicPr>
          <p:cNvPr id="10" name="Picture 10" descr="WFA-Logo-transparent 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35700"/>
            <a:ext cx="914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228600" y="6336268"/>
            <a:ext cx="861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WFA </a:t>
            </a:r>
            <a:r>
              <a:rPr lang="en-US" sz="1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en-US" sz="1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</a:t>
            </a:r>
            <a:r>
              <a:rPr lang="en-US" sz="1000" b="1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Social					</a:t>
            </a:r>
            <a:r>
              <a:rPr lang="en-US" sz="1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@WFAReconnect </a:t>
            </a:r>
            <a:r>
              <a:rPr lang="en-US" sz="1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en-US" sz="1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@wearesocialsg </a:t>
            </a:r>
            <a:r>
              <a:rPr lang="en-US" sz="1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</a:t>
            </a:r>
            <a:endParaRPr lang="en-US" sz="1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00" b="1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6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90872" y="1752600"/>
            <a:ext cx="4114800" cy="426720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Font typeface="Arial" pitchFamily="34" charset="0"/>
              <a:buChar char="•"/>
              <a:defRPr sz="2400" baseline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anose="020B0604030504040204" pitchFamily="34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764704"/>
            <a:ext cx="6804248" cy="562074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	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876800" y="1752600"/>
            <a:ext cx="4114800" cy="426720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Font typeface="Arial" pitchFamily="34" charset="0"/>
              <a:buChar char="•"/>
              <a:defRPr sz="2400" baseline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10" descr="WFA-Logo-transparent 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35700"/>
            <a:ext cx="914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72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752600"/>
            <a:ext cx="7869560" cy="426720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/>
          <a:lstStyle>
            <a:lvl1pPr>
              <a:buClr>
                <a:srgbClr val="FF0000"/>
              </a:buClr>
              <a:buFont typeface="Arial" pitchFamily="34" charset="0"/>
              <a:buChar char="•"/>
              <a:defRPr sz="2400" baseline="0">
                <a:solidFill>
                  <a:schemeClr val="tx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764704"/>
            <a:ext cx="6804248" cy="562074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	Click to edit Master title style</a:t>
            </a:r>
            <a:endParaRPr lang="en-GB" dirty="0"/>
          </a:p>
        </p:txBody>
      </p:sp>
      <p:pic>
        <p:nvPicPr>
          <p:cNvPr id="7" name="Picture 10" descr="WFA-Logo-transparent 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35700"/>
            <a:ext cx="914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21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BE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rgbClr val="DE000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" name="Picture 13" descr="WFA-Logo-transparent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91175"/>
            <a:ext cx="17478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-1794" y="1136501"/>
            <a:ext cx="7022066" cy="698376"/>
          </a:xfrm>
          <a:prstGeom prst="rect">
            <a:avLst/>
          </a:prstGeom>
          <a:solidFill>
            <a:srgbClr val="FF0000"/>
          </a:solidFill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E000B"/>
                </a:solidFill>
                <a:latin typeface="Tahoma" pitchFamily="34" charset="0"/>
                <a:cs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000A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s-ES" dirty="0" smtClean="0"/>
              <a:t>VALUES, WORTH AND MEANING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0" y="1933525"/>
            <a:ext cx="7467600" cy="4873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dirty="0" smtClean="0"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New demands on marketing in the digital age</a:t>
            </a:r>
          </a:p>
        </p:txBody>
      </p:sp>
      <p:pic>
        <p:nvPicPr>
          <p:cNvPr id="9" name="Picture 8" descr="S:\WFA Communications\Images\WFA GRAPHICS tables and chairs only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b="35411"/>
          <a:stretch>
            <a:fillRect/>
          </a:stretch>
        </p:blipFill>
        <p:spPr bwMode="auto">
          <a:xfrm>
            <a:off x="0" y="2924944"/>
            <a:ext cx="4426644" cy="376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96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ain 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 rot="10800000" flipH="1" flipV="1">
            <a:off x="-19050" y="-9525"/>
            <a:ext cx="9220200" cy="914400"/>
          </a:xfrm>
          <a:prstGeom prst="rect">
            <a:avLst/>
          </a:prstGeom>
          <a:gradFill rotWithShape="1">
            <a:gsLst>
              <a:gs pos="0">
                <a:srgbClr val="C0C0C0">
                  <a:alpha val="69000"/>
                </a:srgbClr>
              </a:gs>
              <a:gs pos="100000">
                <a:srgbClr val="FFFFFF">
                  <a:alpha val="0"/>
                  <a:lumMod val="0"/>
                  <a:lumOff val="100000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pic>
        <p:nvPicPr>
          <p:cNvPr id="5" name="Picture 2" descr="\\files\users\minakshi\Desktop\Desktop\Reconnect\PR2transparent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35675"/>
            <a:ext cx="16764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26720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/>
          <a:lstStyle>
            <a:lvl1pPr>
              <a:buClr>
                <a:srgbClr val="FF0000"/>
              </a:buClr>
              <a:buFont typeface="Arial" pitchFamily="34" charset="0"/>
              <a:buChar char="•"/>
              <a:defRPr sz="2400" baseline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buClr>
                <a:srgbClr val="FF0000"/>
              </a:buClr>
              <a:defRPr sz="20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631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899" r:id="rId3"/>
    <p:sldLayoutId id="2147483898" r:id="rId4"/>
    <p:sldLayoutId id="2147483901" r:id="rId5"/>
    <p:sldLayoutId id="2147483903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EE000B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E000A"/>
        </a:buClr>
        <a:buFont typeface="Arial" charset="0"/>
        <a:defRPr sz="1600" kern="1200">
          <a:solidFill>
            <a:srgbClr val="464448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1905000"/>
            <a:ext cx="7239000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New </a:t>
            </a:r>
            <a:r>
              <a:rPr lang="en-US" sz="2400" b="1" dirty="0">
                <a:solidFill>
                  <a:schemeClr val="bg1"/>
                </a:solidFill>
              </a:rPr>
              <a:t>demands on marketing in the digital age</a:t>
            </a:r>
          </a:p>
        </p:txBody>
      </p:sp>
    </p:spTree>
    <p:extLst>
      <p:ext uri="{BB962C8B-B14F-4D97-AF65-F5344CB8AC3E}">
        <p14:creationId xmlns:p14="http://schemas.microsoft.com/office/powerpoint/2010/main" val="421051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9850" y="1447800"/>
            <a:ext cx="2190750" cy="1928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160"/>
              </a:lnSpc>
            </a:pPr>
            <a:r>
              <a:rPr sz="10400" b="1" spc="18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en-US" sz="10400" b="1" spc="18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sz="10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1833" y="3375957"/>
            <a:ext cx="348615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905"/>
              </a:lnSpc>
            </a:pPr>
            <a:r>
              <a:rPr sz="4400" b="1" spc="-3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44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-2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9603" y="3998816"/>
            <a:ext cx="3610610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700" algn="ctr">
              <a:lnSpc>
                <a:spcPts val="1860"/>
              </a:lnSpc>
            </a:pPr>
            <a:r>
              <a:rPr sz="16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MORE COMPELLING THAN</a:t>
            </a:r>
            <a:endParaRPr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5595"/>
              </a:lnSpc>
            </a:pPr>
            <a:r>
              <a:rPr sz="4400" b="1" spc="-3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4400" b="1" spc="-2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5800" y="4609439"/>
            <a:ext cx="756780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79730" algn="ctr"/>
            <a:r>
              <a:rPr lang="en-US" sz="2800" b="1" spc="-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 </a:t>
            </a:r>
            <a:r>
              <a:rPr lang="en-US" sz="2800" b="1" spc="-1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DIFFERENTIATION </a:t>
            </a:r>
            <a:r>
              <a:rPr lang="en-US" sz="2800" b="1" spc="-2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ALONE </a:t>
            </a:r>
            <a:r>
              <a:rPr lang="en-US" sz="2800" b="1" spc="30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</a:p>
          <a:p>
            <a:pPr marL="12700" marR="5080" indent="379730" algn="ctr"/>
            <a:r>
              <a:rPr lang="en-US" sz="2800" b="1" spc="30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-160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LONGER </a:t>
            </a:r>
            <a:r>
              <a:rPr lang="en-US" sz="2800" b="1" spc="-1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OFFERS </a:t>
            </a:r>
            <a:r>
              <a:rPr lang="en-US" sz="2800" b="1" spc="-2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</a:t>
            </a:r>
            <a:r>
              <a:rPr lang="en-US" sz="2800" b="1" spc="-5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-190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DVANTAGE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89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5948" y="1556791"/>
            <a:ext cx="2564765" cy="2564765"/>
          </a:xfrm>
          <a:custGeom>
            <a:avLst/>
            <a:gdLst/>
            <a:ahLst/>
            <a:cxnLst/>
            <a:rect l="l" t="t" r="r" b="b"/>
            <a:pathLst>
              <a:path w="2564765" h="2564765">
                <a:moveTo>
                  <a:pt x="1282115" y="0"/>
                </a:moveTo>
                <a:lnTo>
                  <a:pt x="1234049" y="884"/>
                </a:lnTo>
                <a:lnTo>
                  <a:pt x="1186428" y="3516"/>
                </a:lnTo>
                <a:lnTo>
                  <a:pt x="1139286" y="7866"/>
                </a:lnTo>
                <a:lnTo>
                  <a:pt x="1092652" y="13901"/>
                </a:lnTo>
                <a:lnTo>
                  <a:pt x="1046557" y="21592"/>
                </a:lnTo>
                <a:lnTo>
                  <a:pt x="1001033" y="30906"/>
                </a:lnTo>
                <a:lnTo>
                  <a:pt x="956110" y="41814"/>
                </a:lnTo>
                <a:lnTo>
                  <a:pt x="911820" y="54283"/>
                </a:lnTo>
                <a:lnTo>
                  <a:pt x="868194" y="68284"/>
                </a:lnTo>
                <a:lnTo>
                  <a:pt x="825261" y="83785"/>
                </a:lnTo>
                <a:lnTo>
                  <a:pt x="783055" y="100755"/>
                </a:lnTo>
                <a:lnTo>
                  <a:pt x="741604" y="119164"/>
                </a:lnTo>
                <a:lnTo>
                  <a:pt x="700941" y="138979"/>
                </a:lnTo>
                <a:lnTo>
                  <a:pt x="661096" y="160170"/>
                </a:lnTo>
                <a:lnTo>
                  <a:pt x="622101" y="182707"/>
                </a:lnTo>
                <a:lnTo>
                  <a:pt x="583986" y="206558"/>
                </a:lnTo>
                <a:lnTo>
                  <a:pt x="546783" y="231692"/>
                </a:lnTo>
                <a:lnTo>
                  <a:pt x="510521" y="258078"/>
                </a:lnTo>
                <a:lnTo>
                  <a:pt x="475233" y="285686"/>
                </a:lnTo>
                <a:lnTo>
                  <a:pt x="440950" y="314484"/>
                </a:lnTo>
                <a:lnTo>
                  <a:pt x="407702" y="344441"/>
                </a:lnTo>
                <a:lnTo>
                  <a:pt x="375519" y="375526"/>
                </a:lnTo>
                <a:lnTo>
                  <a:pt x="344435" y="407708"/>
                </a:lnTo>
                <a:lnTo>
                  <a:pt x="314478" y="440957"/>
                </a:lnTo>
                <a:lnTo>
                  <a:pt x="285681" y="475241"/>
                </a:lnTo>
                <a:lnTo>
                  <a:pt x="258074" y="510529"/>
                </a:lnTo>
                <a:lnTo>
                  <a:pt x="231688" y="546791"/>
                </a:lnTo>
                <a:lnTo>
                  <a:pt x="206554" y="583995"/>
                </a:lnTo>
                <a:lnTo>
                  <a:pt x="182704" y="622110"/>
                </a:lnTo>
                <a:lnTo>
                  <a:pt x="160167" y="661106"/>
                </a:lnTo>
                <a:lnTo>
                  <a:pt x="138976" y="700951"/>
                </a:lnTo>
                <a:lnTo>
                  <a:pt x="119161" y="741614"/>
                </a:lnTo>
                <a:lnTo>
                  <a:pt x="100753" y="783065"/>
                </a:lnTo>
                <a:lnTo>
                  <a:pt x="83784" y="825272"/>
                </a:lnTo>
                <a:lnTo>
                  <a:pt x="68283" y="868205"/>
                </a:lnTo>
                <a:lnTo>
                  <a:pt x="54282" y="911832"/>
                </a:lnTo>
                <a:lnTo>
                  <a:pt x="41813" y="956122"/>
                </a:lnTo>
                <a:lnTo>
                  <a:pt x="30905" y="1001045"/>
                </a:lnTo>
                <a:lnTo>
                  <a:pt x="21591" y="1046569"/>
                </a:lnTo>
                <a:lnTo>
                  <a:pt x="13901" y="1092664"/>
                </a:lnTo>
                <a:lnTo>
                  <a:pt x="7865" y="1139298"/>
                </a:lnTo>
                <a:lnTo>
                  <a:pt x="3516" y="1186441"/>
                </a:lnTo>
                <a:lnTo>
                  <a:pt x="884" y="1234061"/>
                </a:lnTo>
                <a:lnTo>
                  <a:pt x="0" y="1282128"/>
                </a:lnTo>
                <a:lnTo>
                  <a:pt x="884" y="1330194"/>
                </a:lnTo>
                <a:lnTo>
                  <a:pt x="3516" y="1377813"/>
                </a:lnTo>
                <a:lnTo>
                  <a:pt x="7865" y="1424955"/>
                </a:lnTo>
                <a:lnTo>
                  <a:pt x="13901" y="1471589"/>
                </a:lnTo>
                <a:lnTo>
                  <a:pt x="21591" y="1517683"/>
                </a:lnTo>
                <a:lnTo>
                  <a:pt x="30905" y="1563206"/>
                </a:lnTo>
                <a:lnTo>
                  <a:pt x="41813" y="1608129"/>
                </a:lnTo>
                <a:lnTo>
                  <a:pt x="54282" y="1652418"/>
                </a:lnTo>
                <a:lnTo>
                  <a:pt x="68283" y="1696045"/>
                </a:lnTo>
                <a:lnTo>
                  <a:pt x="83784" y="1738977"/>
                </a:lnTo>
                <a:lnTo>
                  <a:pt x="100753" y="1781183"/>
                </a:lnTo>
                <a:lnTo>
                  <a:pt x="119161" y="1822634"/>
                </a:lnTo>
                <a:lnTo>
                  <a:pt x="138976" y="1863297"/>
                </a:lnTo>
                <a:lnTo>
                  <a:pt x="160167" y="1903141"/>
                </a:lnTo>
                <a:lnTo>
                  <a:pt x="182704" y="1942137"/>
                </a:lnTo>
                <a:lnTo>
                  <a:pt x="206554" y="1980251"/>
                </a:lnTo>
                <a:lnTo>
                  <a:pt x="231688" y="2017455"/>
                </a:lnTo>
                <a:lnTo>
                  <a:pt x="258074" y="2053716"/>
                </a:lnTo>
                <a:lnTo>
                  <a:pt x="285681" y="2089005"/>
                </a:lnTo>
                <a:lnTo>
                  <a:pt x="314478" y="2123288"/>
                </a:lnTo>
                <a:lnTo>
                  <a:pt x="344435" y="2156537"/>
                </a:lnTo>
                <a:lnTo>
                  <a:pt x="375519" y="2188719"/>
                </a:lnTo>
                <a:lnTo>
                  <a:pt x="407702" y="2219804"/>
                </a:lnTo>
                <a:lnTo>
                  <a:pt x="440950" y="2249761"/>
                </a:lnTo>
                <a:lnTo>
                  <a:pt x="475233" y="2278558"/>
                </a:lnTo>
                <a:lnTo>
                  <a:pt x="510521" y="2306166"/>
                </a:lnTo>
                <a:lnTo>
                  <a:pt x="546783" y="2332552"/>
                </a:lnTo>
                <a:lnTo>
                  <a:pt x="583986" y="2357686"/>
                </a:lnTo>
                <a:lnTo>
                  <a:pt x="622101" y="2381537"/>
                </a:lnTo>
                <a:lnTo>
                  <a:pt x="661096" y="2404073"/>
                </a:lnTo>
                <a:lnTo>
                  <a:pt x="700941" y="2425265"/>
                </a:lnTo>
                <a:lnTo>
                  <a:pt x="741604" y="2445080"/>
                </a:lnTo>
                <a:lnTo>
                  <a:pt x="783055" y="2463488"/>
                </a:lnTo>
                <a:lnTo>
                  <a:pt x="825261" y="2480458"/>
                </a:lnTo>
                <a:lnTo>
                  <a:pt x="868194" y="2495959"/>
                </a:lnTo>
                <a:lnTo>
                  <a:pt x="911820" y="2509960"/>
                </a:lnTo>
                <a:lnTo>
                  <a:pt x="956110" y="2522430"/>
                </a:lnTo>
                <a:lnTo>
                  <a:pt x="1001033" y="2533337"/>
                </a:lnTo>
                <a:lnTo>
                  <a:pt x="1046557" y="2542652"/>
                </a:lnTo>
                <a:lnTo>
                  <a:pt x="1092652" y="2550342"/>
                </a:lnTo>
                <a:lnTo>
                  <a:pt x="1139286" y="2556378"/>
                </a:lnTo>
                <a:lnTo>
                  <a:pt x="1186428" y="2560727"/>
                </a:lnTo>
                <a:lnTo>
                  <a:pt x="1234049" y="2563359"/>
                </a:lnTo>
                <a:lnTo>
                  <a:pt x="1282115" y="2564244"/>
                </a:lnTo>
                <a:lnTo>
                  <a:pt x="1330182" y="2563359"/>
                </a:lnTo>
                <a:lnTo>
                  <a:pt x="1377802" y="2560727"/>
                </a:lnTo>
                <a:lnTo>
                  <a:pt x="1424945" y="2556378"/>
                </a:lnTo>
                <a:lnTo>
                  <a:pt x="1471579" y="2550342"/>
                </a:lnTo>
                <a:lnTo>
                  <a:pt x="1517673" y="2542652"/>
                </a:lnTo>
                <a:lnTo>
                  <a:pt x="1563198" y="2533337"/>
                </a:lnTo>
                <a:lnTo>
                  <a:pt x="1608120" y="2522430"/>
                </a:lnTo>
                <a:lnTo>
                  <a:pt x="1652410" y="2509960"/>
                </a:lnTo>
                <a:lnTo>
                  <a:pt x="1696037" y="2495959"/>
                </a:lnTo>
                <a:lnTo>
                  <a:pt x="1738969" y="2480458"/>
                </a:lnTo>
                <a:lnTo>
                  <a:pt x="1781176" y="2463488"/>
                </a:lnTo>
                <a:lnTo>
                  <a:pt x="1822627" y="2445080"/>
                </a:lnTo>
                <a:lnTo>
                  <a:pt x="1863290" y="2425265"/>
                </a:lnTo>
                <a:lnTo>
                  <a:pt x="1903134" y="2404073"/>
                </a:lnTo>
                <a:lnTo>
                  <a:pt x="1942129" y="2381537"/>
                </a:lnTo>
                <a:lnTo>
                  <a:pt x="1980244" y="2357686"/>
                </a:lnTo>
                <a:lnTo>
                  <a:pt x="2017448" y="2332552"/>
                </a:lnTo>
                <a:lnTo>
                  <a:pt x="2053709" y="2306166"/>
                </a:lnTo>
                <a:lnTo>
                  <a:pt x="2088997" y="2278558"/>
                </a:lnTo>
                <a:lnTo>
                  <a:pt x="2123281" y="2249761"/>
                </a:lnTo>
                <a:lnTo>
                  <a:pt x="2156529" y="2219804"/>
                </a:lnTo>
                <a:lnTo>
                  <a:pt x="2188711" y="2188719"/>
                </a:lnTo>
                <a:lnTo>
                  <a:pt x="2219796" y="2156537"/>
                </a:lnTo>
                <a:lnTo>
                  <a:pt x="2249752" y="2123288"/>
                </a:lnTo>
                <a:lnTo>
                  <a:pt x="2278550" y="2089005"/>
                </a:lnTo>
                <a:lnTo>
                  <a:pt x="2306157" y="2053716"/>
                </a:lnTo>
                <a:lnTo>
                  <a:pt x="2332543" y="2017455"/>
                </a:lnTo>
                <a:lnTo>
                  <a:pt x="2357676" y="1980251"/>
                </a:lnTo>
                <a:lnTo>
                  <a:pt x="2381527" y="1942137"/>
                </a:lnTo>
                <a:lnTo>
                  <a:pt x="2404063" y="1903141"/>
                </a:lnTo>
                <a:lnTo>
                  <a:pt x="2425254" y="1863297"/>
                </a:lnTo>
                <a:lnTo>
                  <a:pt x="2445069" y="1822634"/>
                </a:lnTo>
                <a:lnTo>
                  <a:pt x="2463477" y="1781183"/>
                </a:lnTo>
                <a:lnTo>
                  <a:pt x="2480447" y="1738977"/>
                </a:lnTo>
                <a:lnTo>
                  <a:pt x="2495948" y="1696045"/>
                </a:lnTo>
                <a:lnTo>
                  <a:pt x="2509948" y="1652418"/>
                </a:lnTo>
                <a:lnTo>
                  <a:pt x="2522418" y="1608129"/>
                </a:lnTo>
                <a:lnTo>
                  <a:pt x="2533325" y="1563206"/>
                </a:lnTo>
                <a:lnTo>
                  <a:pt x="2542640" y="1517683"/>
                </a:lnTo>
                <a:lnTo>
                  <a:pt x="2550330" y="1471589"/>
                </a:lnTo>
                <a:lnTo>
                  <a:pt x="2556365" y="1424955"/>
                </a:lnTo>
                <a:lnTo>
                  <a:pt x="2560714" y="1377813"/>
                </a:lnTo>
                <a:lnTo>
                  <a:pt x="2563347" y="1330194"/>
                </a:lnTo>
                <a:lnTo>
                  <a:pt x="2564231" y="1282128"/>
                </a:lnTo>
                <a:lnTo>
                  <a:pt x="2563347" y="1234061"/>
                </a:lnTo>
                <a:lnTo>
                  <a:pt x="2560714" y="1186441"/>
                </a:lnTo>
                <a:lnTo>
                  <a:pt x="2556365" y="1139298"/>
                </a:lnTo>
                <a:lnTo>
                  <a:pt x="2550330" y="1092664"/>
                </a:lnTo>
                <a:lnTo>
                  <a:pt x="2542640" y="1046569"/>
                </a:lnTo>
                <a:lnTo>
                  <a:pt x="2533325" y="1001045"/>
                </a:lnTo>
                <a:lnTo>
                  <a:pt x="2522418" y="956122"/>
                </a:lnTo>
                <a:lnTo>
                  <a:pt x="2509948" y="911832"/>
                </a:lnTo>
                <a:lnTo>
                  <a:pt x="2495948" y="868205"/>
                </a:lnTo>
                <a:lnTo>
                  <a:pt x="2480447" y="825272"/>
                </a:lnTo>
                <a:lnTo>
                  <a:pt x="2463477" y="783065"/>
                </a:lnTo>
                <a:lnTo>
                  <a:pt x="2445069" y="741614"/>
                </a:lnTo>
                <a:lnTo>
                  <a:pt x="2425254" y="700951"/>
                </a:lnTo>
                <a:lnTo>
                  <a:pt x="2404063" y="661106"/>
                </a:lnTo>
                <a:lnTo>
                  <a:pt x="2381527" y="622110"/>
                </a:lnTo>
                <a:lnTo>
                  <a:pt x="2357676" y="583995"/>
                </a:lnTo>
                <a:lnTo>
                  <a:pt x="2332543" y="546791"/>
                </a:lnTo>
                <a:lnTo>
                  <a:pt x="2306157" y="510529"/>
                </a:lnTo>
                <a:lnTo>
                  <a:pt x="2278550" y="475241"/>
                </a:lnTo>
                <a:lnTo>
                  <a:pt x="2249752" y="440957"/>
                </a:lnTo>
                <a:lnTo>
                  <a:pt x="2219796" y="407708"/>
                </a:lnTo>
                <a:lnTo>
                  <a:pt x="2188711" y="375526"/>
                </a:lnTo>
                <a:lnTo>
                  <a:pt x="2156529" y="344441"/>
                </a:lnTo>
                <a:lnTo>
                  <a:pt x="2123281" y="314484"/>
                </a:lnTo>
                <a:lnTo>
                  <a:pt x="2088997" y="285686"/>
                </a:lnTo>
                <a:lnTo>
                  <a:pt x="2053709" y="258078"/>
                </a:lnTo>
                <a:lnTo>
                  <a:pt x="2017448" y="231692"/>
                </a:lnTo>
                <a:lnTo>
                  <a:pt x="1980244" y="206558"/>
                </a:lnTo>
                <a:lnTo>
                  <a:pt x="1942129" y="182707"/>
                </a:lnTo>
                <a:lnTo>
                  <a:pt x="1903134" y="160170"/>
                </a:lnTo>
                <a:lnTo>
                  <a:pt x="1863290" y="138979"/>
                </a:lnTo>
                <a:lnTo>
                  <a:pt x="1822627" y="119164"/>
                </a:lnTo>
                <a:lnTo>
                  <a:pt x="1781176" y="100755"/>
                </a:lnTo>
                <a:lnTo>
                  <a:pt x="1738969" y="83785"/>
                </a:lnTo>
                <a:lnTo>
                  <a:pt x="1696037" y="68284"/>
                </a:lnTo>
                <a:lnTo>
                  <a:pt x="1652410" y="54283"/>
                </a:lnTo>
                <a:lnTo>
                  <a:pt x="1608120" y="41814"/>
                </a:lnTo>
                <a:lnTo>
                  <a:pt x="1563198" y="30906"/>
                </a:lnTo>
                <a:lnTo>
                  <a:pt x="1517673" y="21592"/>
                </a:lnTo>
                <a:lnTo>
                  <a:pt x="1471579" y="13901"/>
                </a:lnTo>
                <a:lnTo>
                  <a:pt x="1424945" y="7866"/>
                </a:lnTo>
                <a:lnTo>
                  <a:pt x="1377802" y="3516"/>
                </a:lnTo>
                <a:lnTo>
                  <a:pt x="1330182" y="884"/>
                </a:lnTo>
                <a:lnTo>
                  <a:pt x="1282115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6410" y="1556791"/>
            <a:ext cx="2564765" cy="2564765"/>
          </a:xfrm>
          <a:custGeom>
            <a:avLst/>
            <a:gdLst/>
            <a:ahLst/>
            <a:cxnLst/>
            <a:rect l="l" t="t" r="r" b="b"/>
            <a:pathLst>
              <a:path w="2564765" h="2564765">
                <a:moveTo>
                  <a:pt x="1282128" y="0"/>
                </a:moveTo>
                <a:lnTo>
                  <a:pt x="1234061" y="884"/>
                </a:lnTo>
                <a:lnTo>
                  <a:pt x="1186441" y="3516"/>
                </a:lnTo>
                <a:lnTo>
                  <a:pt x="1139298" y="7866"/>
                </a:lnTo>
                <a:lnTo>
                  <a:pt x="1092664" y="13901"/>
                </a:lnTo>
                <a:lnTo>
                  <a:pt x="1046569" y="21592"/>
                </a:lnTo>
                <a:lnTo>
                  <a:pt x="1001045" y="30906"/>
                </a:lnTo>
                <a:lnTo>
                  <a:pt x="956122" y="41814"/>
                </a:lnTo>
                <a:lnTo>
                  <a:pt x="911832" y="54283"/>
                </a:lnTo>
                <a:lnTo>
                  <a:pt x="868205" y="68284"/>
                </a:lnTo>
                <a:lnTo>
                  <a:pt x="825272" y="83785"/>
                </a:lnTo>
                <a:lnTo>
                  <a:pt x="783065" y="100755"/>
                </a:lnTo>
                <a:lnTo>
                  <a:pt x="741614" y="119164"/>
                </a:lnTo>
                <a:lnTo>
                  <a:pt x="700951" y="138979"/>
                </a:lnTo>
                <a:lnTo>
                  <a:pt x="661106" y="160170"/>
                </a:lnTo>
                <a:lnTo>
                  <a:pt x="622110" y="182707"/>
                </a:lnTo>
                <a:lnTo>
                  <a:pt x="583995" y="206558"/>
                </a:lnTo>
                <a:lnTo>
                  <a:pt x="546791" y="231692"/>
                </a:lnTo>
                <a:lnTo>
                  <a:pt x="510529" y="258078"/>
                </a:lnTo>
                <a:lnTo>
                  <a:pt x="475241" y="285686"/>
                </a:lnTo>
                <a:lnTo>
                  <a:pt x="440957" y="314484"/>
                </a:lnTo>
                <a:lnTo>
                  <a:pt x="407708" y="344441"/>
                </a:lnTo>
                <a:lnTo>
                  <a:pt x="375526" y="375526"/>
                </a:lnTo>
                <a:lnTo>
                  <a:pt x="344441" y="407708"/>
                </a:lnTo>
                <a:lnTo>
                  <a:pt x="314484" y="440957"/>
                </a:lnTo>
                <a:lnTo>
                  <a:pt x="285686" y="475241"/>
                </a:lnTo>
                <a:lnTo>
                  <a:pt x="258078" y="510529"/>
                </a:lnTo>
                <a:lnTo>
                  <a:pt x="231692" y="546791"/>
                </a:lnTo>
                <a:lnTo>
                  <a:pt x="206558" y="583995"/>
                </a:lnTo>
                <a:lnTo>
                  <a:pt x="182707" y="622110"/>
                </a:lnTo>
                <a:lnTo>
                  <a:pt x="160170" y="661106"/>
                </a:lnTo>
                <a:lnTo>
                  <a:pt x="138979" y="700951"/>
                </a:lnTo>
                <a:lnTo>
                  <a:pt x="119164" y="741614"/>
                </a:lnTo>
                <a:lnTo>
                  <a:pt x="100755" y="783065"/>
                </a:lnTo>
                <a:lnTo>
                  <a:pt x="83785" y="825272"/>
                </a:lnTo>
                <a:lnTo>
                  <a:pt x="68284" y="868205"/>
                </a:lnTo>
                <a:lnTo>
                  <a:pt x="54283" y="911832"/>
                </a:lnTo>
                <a:lnTo>
                  <a:pt x="41814" y="956122"/>
                </a:lnTo>
                <a:lnTo>
                  <a:pt x="30906" y="1001045"/>
                </a:lnTo>
                <a:lnTo>
                  <a:pt x="21592" y="1046569"/>
                </a:lnTo>
                <a:lnTo>
                  <a:pt x="13901" y="1092664"/>
                </a:lnTo>
                <a:lnTo>
                  <a:pt x="7866" y="1139298"/>
                </a:lnTo>
                <a:lnTo>
                  <a:pt x="3516" y="1186441"/>
                </a:lnTo>
                <a:lnTo>
                  <a:pt x="884" y="1234061"/>
                </a:lnTo>
                <a:lnTo>
                  <a:pt x="0" y="1282128"/>
                </a:lnTo>
                <a:lnTo>
                  <a:pt x="884" y="1330194"/>
                </a:lnTo>
                <a:lnTo>
                  <a:pt x="3516" y="1377813"/>
                </a:lnTo>
                <a:lnTo>
                  <a:pt x="7866" y="1424955"/>
                </a:lnTo>
                <a:lnTo>
                  <a:pt x="13901" y="1471589"/>
                </a:lnTo>
                <a:lnTo>
                  <a:pt x="21592" y="1517683"/>
                </a:lnTo>
                <a:lnTo>
                  <a:pt x="30906" y="1563206"/>
                </a:lnTo>
                <a:lnTo>
                  <a:pt x="41814" y="1608129"/>
                </a:lnTo>
                <a:lnTo>
                  <a:pt x="54283" y="1652418"/>
                </a:lnTo>
                <a:lnTo>
                  <a:pt x="68284" y="1696045"/>
                </a:lnTo>
                <a:lnTo>
                  <a:pt x="83785" y="1738977"/>
                </a:lnTo>
                <a:lnTo>
                  <a:pt x="100755" y="1781183"/>
                </a:lnTo>
                <a:lnTo>
                  <a:pt x="119164" y="1822634"/>
                </a:lnTo>
                <a:lnTo>
                  <a:pt x="138979" y="1863297"/>
                </a:lnTo>
                <a:lnTo>
                  <a:pt x="160170" y="1903141"/>
                </a:lnTo>
                <a:lnTo>
                  <a:pt x="182707" y="1942137"/>
                </a:lnTo>
                <a:lnTo>
                  <a:pt x="206558" y="1980251"/>
                </a:lnTo>
                <a:lnTo>
                  <a:pt x="231692" y="2017455"/>
                </a:lnTo>
                <a:lnTo>
                  <a:pt x="258078" y="2053716"/>
                </a:lnTo>
                <a:lnTo>
                  <a:pt x="285686" y="2089005"/>
                </a:lnTo>
                <a:lnTo>
                  <a:pt x="314484" y="2123288"/>
                </a:lnTo>
                <a:lnTo>
                  <a:pt x="344441" y="2156537"/>
                </a:lnTo>
                <a:lnTo>
                  <a:pt x="375526" y="2188719"/>
                </a:lnTo>
                <a:lnTo>
                  <a:pt x="407708" y="2219804"/>
                </a:lnTo>
                <a:lnTo>
                  <a:pt x="440957" y="2249761"/>
                </a:lnTo>
                <a:lnTo>
                  <a:pt x="475241" y="2278558"/>
                </a:lnTo>
                <a:lnTo>
                  <a:pt x="510529" y="2306166"/>
                </a:lnTo>
                <a:lnTo>
                  <a:pt x="546791" y="2332552"/>
                </a:lnTo>
                <a:lnTo>
                  <a:pt x="583995" y="2357686"/>
                </a:lnTo>
                <a:lnTo>
                  <a:pt x="622110" y="2381537"/>
                </a:lnTo>
                <a:lnTo>
                  <a:pt x="661106" y="2404073"/>
                </a:lnTo>
                <a:lnTo>
                  <a:pt x="700951" y="2425265"/>
                </a:lnTo>
                <a:lnTo>
                  <a:pt x="741614" y="2445080"/>
                </a:lnTo>
                <a:lnTo>
                  <a:pt x="783065" y="2463488"/>
                </a:lnTo>
                <a:lnTo>
                  <a:pt x="825272" y="2480458"/>
                </a:lnTo>
                <a:lnTo>
                  <a:pt x="868205" y="2495959"/>
                </a:lnTo>
                <a:lnTo>
                  <a:pt x="911832" y="2509960"/>
                </a:lnTo>
                <a:lnTo>
                  <a:pt x="956122" y="2522430"/>
                </a:lnTo>
                <a:lnTo>
                  <a:pt x="1001045" y="2533337"/>
                </a:lnTo>
                <a:lnTo>
                  <a:pt x="1046569" y="2542652"/>
                </a:lnTo>
                <a:lnTo>
                  <a:pt x="1092664" y="2550342"/>
                </a:lnTo>
                <a:lnTo>
                  <a:pt x="1139298" y="2556378"/>
                </a:lnTo>
                <a:lnTo>
                  <a:pt x="1186441" y="2560727"/>
                </a:lnTo>
                <a:lnTo>
                  <a:pt x="1234061" y="2563359"/>
                </a:lnTo>
                <a:lnTo>
                  <a:pt x="1282128" y="2564244"/>
                </a:lnTo>
                <a:lnTo>
                  <a:pt x="1330194" y="2563359"/>
                </a:lnTo>
                <a:lnTo>
                  <a:pt x="1377813" y="2560727"/>
                </a:lnTo>
                <a:lnTo>
                  <a:pt x="1424955" y="2556378"/>
                </a:lnTo>
                <a:lnTo>
                  <a:pt x="1471589" y="2550342"/>
                </a:lnTo>
                <a:lnTo>
                  <a:pt x="1517683" y="2542652"/>
                </a:lnTo>
                <a:lnTo>
                  <a:pt x="1563206" y="2533337"/>
                </a:lnTo>
                <a:lnTo>
                  <a:pt x="1608129" y="2522430"/>
                </a:lnTo>
                <a:lnTo>
                  <a:pt x="1652418" y="2509960"/>
                </a:lnTo>
                <a:lnTo>
                  <a:pt x="1696045" y="2495959"/>
                </a:lnTo>
                <a:lnTo>
                  <a:pt x="1738977" y="2480458"/>
                </a:lnTo>
                <a:lnTo>
                  <a:pt x="1781183" y="2463488"/>
                </a:lnTo>
                <a:lnTo>
                  <a:pt x="1822634" y="2445080"/>
                </a:lnTo>
                <a:lnTo>
                  <a:pt x="1863297" y="2425265"/>
                </a:lnTo>
                <a:lnTo>
                  <a:pt x="1903141" y="2404073"/>
                </a:lnTo>
                <a:lnTo>
                  <a:pt x="1942137" y="2381537"/>
                </a:lnTo>
                <a:lnTo>
                  <a:pt x="1980251" y="2357686"/>
                </a:lnTo>
                <a:lnTo>
                  <a:pt x="2017455" y="2332552"/>
                </a:lnTo>
                <a:lnTo>
                  <a:pt x="2053716" y="2306166"/>
                </a:lnTo>
                <a:lnTo>
                  <a:pt x="2089005" y="2278558"/>
                </a:lnTo>
                <a:lnTo>
                  <a:pt x="2123288" y="2249761"/>
                </a:lnTo>
                <a:lnTo>
                  <a:pt x="2156537" y="2219804"/>
                </a:lnTo>
                <a:lnTo>
                  <a:pt x="2188719" y="2188719"/>
                </a:lnTo>
                <a:lnTo>
                  <a:pt x="2219804" y="2156537"/>
                </a:lnTo>
                <a:lnTo>
                  <a:pt x="2249761" y="2123288"/>
                </a:lnTo>
                <a:lnTo>
                  <a:pt x="2278558" y="2089005"/>
                </a:lnTo>
                <a:lnTo>
                  <a:pt x="2306166" y="2053716"/>
                </a:lnTo>
                <a:lnTo>
                  <a:pt x="2332552" y="2017455"/>
                </a:lnTo>
                <a:lnTo>
                  <a:pt x="2357686" y="1980251"/>
                </a:lnTo>
                <a:lnTo>
                  <a:pt x="2381537" y="1942137"/>
                </a:lnTo>
                <a:lnTo>
                  <a:pt x="2404073" y="1903141"/>
                </a:lnTo>
                <a:lnTo>
                  <a:pt x="2425265" y="1863297"/>
                </a:lnTo>
                <a:lnTo>
                  <a:pt x="2445080" y="1822634"/>
                </a:lnTo>
                <a:lnTo>
                  <a:pt x="2463488" y="1781183"/>
                </a:lnTo>
                <a:lnTo>
                  <a:pt x="2480458" y="1738977"/>
                </a:lnTo>
                <a:lnTo>
                  <a:pt x="2495959" y="1696045"/>
                </a:lnTo>
                <a:lnTo>
                  <a:pt x="2509960" y="1652418"/>
                </a:lnTo>
                <a:lnTo>
                  <a:pt x="2522430" y="1608129"/>
                </a:lnTo>
                <a:lnTo>
                  <a:pt x="2533337" y="1563206"/>
                </a:lnTo>
                <a:lnTo>
                  <a:pt x="2542652" y="1517683"/>
                </a:lnTo>
                <a:lnTo>
                  <a:pt x="2550342" y="1471589"/>
                </a:lnTo>
                <a:lnTo>
                  <a:pt x="2556378" y="1424955"/>
                </a:lnTo>
                <a:lnTo>
                  <a:pt x="2560727" y="1377813"/>
                </a:lnTo>
                <a:lnTo>
                  <a:pt x="2563359" y="1330194"/>
                </a:lnTo>
                <a:lnTo>
                  <a:pt x="2564244" y="1282128"/>
                </a:lnTo>
                <a:lnTo>
                  <a:pt x="2563359" y="1234061"/>
                </a:lnTo>
                <a:lnTo>
                  <a:pt x="2560727" y="1186441"/>
                </a:lnTo>
                <a:lnTo>
                  <a:pt x="2556378" y="1139298"/>
                </a:lnTo>
                <a:lnTo>
                  <a:pt x="2550342" y="1092664"/>
                </a:lnTo>
                <a:lnTo>
                  <a:pt x="2542652" y="1046569"/>
                </a:lnTo>
                <a:lnTo>
                  <a:pt x="2533337" y="1001045"/>
                </a:lnTo>
                <a:lnTo>
                  <a:pt x="2522430" y="956122"/>
                </a:lnTo>
                <a:lnTo>
                  <a:pt x="2509960" y="911832"/>
                </a:lnTo>
                <a:lnTo>
                  <a:pt x="2495959" y="868205"/>
                </a:lnTo>
                <a:lnTo>
                  <a:pt x="2480458" y="825272"/>
                </a:lnTo>
                <a:lnTo>
                  <a:pt x="2463488" y="783065"/>
                </a:lnTo>
                <a:lnTo>
                  <a:pt x="2445080" y="741614"/>
                </a:lnTo>
                <a:lnTo>
                  <a:pt x="2425265" y="700951"/>
                </a:lnTo>
                <a:lnTo>
                  <a:pt x="2404073" y="661106"/>
                </a:lnTo>
                <a:lnTo>
                  <a:pt x="2381537" y="622110"/>
                </a:lnTo>
                <a:lnTo>
                  <a:pt x="2357686" y="583995"/>
                </a:lnTo>
                <a:lnTo>
                  <a:pt x="2332552" y="546791"/>
                </a:lnTo>
                <a:lnTo>
                  <a:pt x="2306166" y="510529"/>
                </a:lnTo>
                <a:lnTo>
                  <a:pt x="2278558" y="475241"/>
                </a:lnTo>
                <a:lnTo>
                  <a:pt x="2249761" y="440957"/>
                </a:lnTo>
                <a:lnTo>
                  <a:pt x="2219804" y="407708"/>
                </a:lnTo>
                <a:lnTo>
                  <a:pt x="2188719" y="375526"/>
                </a:lnTo>
                <a:lnTo>
                  <a:pt x="2156537" y="344441"/>
                </a:lnTo>
                <a:lnTo>
                  <a:pt x="2123288" y="314484"/>
                </a:lnTo>
                <a:lnTo>
                  <a:pt x="2089005" y="285686"/>
                </a:lnTo>
                <a:lnTo>
                  <a:pt x="2053716" y="258078"/>
                </a:lnTo>
                <a:lnTo>
                  <a:pt x="2017455" y="231692"/>
                </a:lnTo>
                <a:lnTo>
                  <a:pt x="1980251" y="206558"/>
                </a:lnTo>
                <a:lnTo>
                  <a:pt x="1942137" y="182707"/>
                </a:lnTo>
                <a:lnTo>
                  <a:pt x="1903141" y="160170"/>
                </a:lnTo>
                <a:lnTo>
                  <a:pt x="1863297" y="138979"/>
                </a:lnTo>
                <a:lnTo>
                  <a:pt x="1822634" y="119164"/>
                </a:lnTo>
                <a:lnTo>
                  <a:pt x="1781183" y="100755"/>
                </a:lnTo>
                <a:lnTo>
                  <a:pt x="1738977" y="83785"/>
                </a:lnTo>
                <a:lnTo>
                  <a:pt x="1696045" y="68284"/>
                </a:lnTo>
                <a:lnTo>
                  <a:pt x="1652418" y="54283"/>
                </a:lnTo>
                <a:lnTo>
                  <a:pt x="1608129" y="41814"/>
                </a:lnTo>
                <a:lnTo>
                  <a:pt x="1563206" y="30906"/>
                </a:lnTo>
                <a:lnTo>
                  <a:pt x="1517683" y="21592"/>
                </a:lnTo>
                <a:lnTo>
                  <a:pt x="1471589" y="13901"/>
                </a:lnTo>
                <a:lnTo>
                  <a:pt x="1424955" y="7866"/>
                </a:lnTo>
                <a:lnTo>
                  <a:pt x="1377813" y="3516"/>
                </a:lnTo>
                <a:lnTo>
                  <a:pt x="1330194" y="884"/>
                </a:lnTo>
                <a:lnTo>
                  <a:pt x="1282128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7160" y="4609439"/>
            <a:ext cx="787527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marR="5080" indent="-92075" algn="ctr">
              <a:lnSpc>
                <a:spcPct val="100000"/>
              </a:lnSpc>
            </a:pP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SUCCEED </a:t>
            </a:r>
            <a:r>
              <a:rPr sz="2800" b="1" spc="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FUTURE,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BRANDS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PEOPLE’S </a:t>
            </a:r>
            <a:r>
              <a:rPr sz="2800" b="1" spc="-1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HEADS </a:t>
            </a:r>
            <a:r>
              <a:rPr sz="2800" b="1" spc="-7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2800" b="1" spc="70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229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HEARTS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2665" y="2948228"/>
            <a:ext cx="219075" cy="136525"/>
          </a:xfrm>
          <a:custGeom>
            <a:avLst/>
            <a:gdLst/>
            <a:ahLst/>
            <a:cxnLst/>
            <a:rect l="l" t="t" r="r" b="b"/>
            <a:pathLst>
              <a:path w="219075" h="136525">
                <a:moveTo>
                  <a:pt x="218668" y="0"/>
                </a:moveTo>
                <a:lnTo>
                  <a:pt x="0" y="0"/>
                </a:lnTo>
                <a:lnTo>
                  <a:pt x="0" y="136283"/>
                </a:lnTo>
                <a:lnTo>
                  <a:pt x="218668" y="136283"/>
                </a:lnTo>
                <a:lnTo>
                  <a:pt x="218668" y="0"/>
                </a:lnTo>
                <a:close/>
              </a:path>
            </a:pathLst>
          </a:custGeom>
          <a:solidFill>
            <a:srgbClr val="F0A6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6394" y="2729572"/>
            <a:ext cx="491490" cy="219075"/>
          </a:xfrm>
          <a:custGeom>
            <a:avLst/>
            <a:gdLst/>
            <a:ahLst/>
            <a:cxnLst/>
            <a:rect l="l" t="t" r="r" b="b"/>
            <a:pathLst>
              <a:path w="491489" h="219075">
                <a:moveTo>
                  <a:pt x="491210" y="0"/>
                </a:moveTo>
                <a:lnTo>
                  <a:pt x="0" y="0"/>
                </a:lnTo>
                <a:lnTo>
                  <a:pt x="0" y="218655"/>
                </a:lnTo>
                <a:lnTo>
                  <a:pt x="491210" y="218655"/>
                </a:lnTo>
                <a:lnTo>
                  <a:pt x="491210" y="0"/>
                </a:lnTo>
                <a:close/>
              </a:path>
            </a:pathLst>
          </a:custGeom>
          <a:solidFill>
            <a:srgbClr val="F0A6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62665" y="2593289"/>
            <a:ext cx="219075" cy="136525"/>
          </a:xfrm>
          <a:custGeom>
            <a:avLst/>
            <a:gdLst/>
            <a:ahLst/>
            <a:cxnLst/>
            <a:rect l="l" t="t" r="r" b="b"/>
            <a:pathLst>
              <a:path w="219075" h="136525">
                <a:moveTo>
                  <a:pt x="218668" y="0"/>
                </a:moveTo>
                <a:lnTo>
                  <a:pt x="0" y="0"/>
                </a:lnTo>
                <a:lnTo>
                  <a:pt x="0" y="136283"/>
                </a:lnTo>
                <a:lnTo>
                  <a:pt x="218668" y="136283"/>
                </a:lnTo>
                <a:lnTo>
                  <a:pt x="218668" y="0"/>
                </a:lnTo>
                <a:close/>
              </a:path>
            </a:pathLst>
          </a:custGeom>
          <a:solidFill>
            <a:srgbClr val="F0A6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26395" y="2593290"/>
            <a:ext cx="491490" cy="491490"/>
          </a:xfrm>
          <a:custGeom>
            <a:avLst/>
            <a:gdLst/>
            <a:ahLst/>
            <a:cxnLst/>
            <a:rect l="l" t="t" r="r" b="b"/>
            <a:pathLst>
              <a:path w="491489" h="491489">
                <a:moveTo>
                  <a:pt x="0" y="136276"/>
                </a:moveTo>
                <a:lnTo>
                  <a:pt x="136276" y="136276"/>
                </a:lnTo>
                <a:lnTo>
                  <a:pt x="136276" y="0"/>
                </a:lnTo>
                <a:lnTo>
                  <a:pt x="354938" y="0"/>
                </a:lnTo>
                <a:lnTo>
                  <a:pt x="354938" y="136276"/>
                </a:lnTo>
                <a:lnTo>
                  <a:pt x="491213" y="136276"/>
                </a:lnTo>
                <a:lnTo>
                  <a:pt x="491213" y="354937"/>
                </a:lnTo>
                <a:lnTo>
                  <a:pt x="354938" y="354937"/>
                </a:lnTo>
                <a:lnTo>
                  <a:pt x="354938" y="491213"/>
                </a:lnTo>
                <a:lnTo>
                  <a:pt x="136276" y="491213"/>
                </a:lnTo>
                <a:lnTo>
                  <a:pt x="136276" y="354937"/>
                </a:lnTo>
                <a:lnTo>
                  <a:pt x="0" y="354937"/>
                </a:lnTo>
                <a:lnTo>
                  <a:pt x="0" y="136276"/>
                </a:lnTo>
                <a:close/>
              </a:path>
            </a:pathLst>
          </a:custGeom>
          <a:ln w="57149">
            <a:solidFill>
              <a:srgbClr val="F4F2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1010" y="1631378"/>
            <a:ext cx="2415044" cy="2415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00548" y="1631378"/>
            <a:ext cx="2415044" cy="2415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62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4294967295"/>
          </p:nvPr>
        </p:nvSpPr>
        <p:spPr>
          <a:xfrm>
            <a:off x="1500836" y="1066800"/>
            <a:ext cx="6119164" cy="1795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6970"/>
              </a:lnSpc>
            </a:pPr>
            <a:r>
              <a:rPr lang="en-IE" sz="6600" b="1" spc="-350" dirty="0">
                <a:solidFill>
                  <a:srgbClr val="F1EFED"/>
                </a:solidFill>
              </a:rPr>
              <a:t>MAKE</a:t>
            </a:r>
            <a:r>
              <a:rPr lang="en-IE" sz="6600" b="1" spc="-330" dirty="0">
                <a:solidFill>
                  <a:srgbClr val="F1EFED"/>
                </a:solidFill>
              </a:rPr>
              <a:t> </a:t>
            </a:r>
            <a:r>
              <a:rPr lang="en-IE" sz="6600" b="1" spc="-705" dirty="0" smtClean="0">
                <a:solidFill>
                  <a:srgbClr val="F1EFED"/>
                </a:solidFill>
              </a:rPr>
              <a:t>THINGS </a:t>
            </a:r>
            <a:r>
              <a:rPr lang="en-IE" sz="6600" b="1" spc="-295" dirty="0" smtClean="0">
                <a:solidFill>
                  <a:srgbClr val="F1EFED"/>
                </a:solidFill>
              </a:rPr>
              <a:t> </a:t>
            </a:r>
            <a:r>
              <a:rPr lang="en-IE" sz="6600" b="1" spc="-140" dirty="0" smtClean="0">
                <a:solidFill>
                  <a:srgbClr val="FF0000"/>
                </a:solidFill>
              </a:rPr>
              <a:t>BETTER</a:t>
            </a:r>
            <a:endParaRPr lang="en-IE" sz="6600" dirty="0">
              <a:solidFill>
                <a:srgbClr val="FF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89857" y="3001830"/>
            <a:ext cx="770255" cy="770255"/>
          </a:xfrm>
          <a:custGeom>
            <a:avLst/>
            <a:gdLst/>
            <a:ahLst/>
            <a:cxnLst/>
            <a:rect l="l" t="t" r="r" b="b"/>
            <a:pathLst>
              <a:path w="770254" h="770254">
                <a:moveTo>
                  <a:pt x="419455" y="735901"/>
                </a:moveTo>
                <a:lnTo>
                  <a:pt x="350304" y="735901"/>
                </a:lnTo>
                <a:lnTo>
                  <a:pt x="384873" y="769747"/>
                </a:lnTo>
                <a:lnTo>
                  <a:pt x="419455" y="735901"/>
                </a:lnTo>
                <a:close/>
              </a:path>
              <a:path w="770254" h="770254">
                <a:moveTo>
                  <a:pt x="487273" y="722414"/>
                </a:moveTo>
                <a:lnTo>
                  <a:pt x="282486" y="722414"/>
                </a:lnTo>
                <a:lnTo>
                  <a:pt x="309791" y="762355"/>
                </a:lnTo>
                <a:lnTo>
                  <a:pt x="350304" y="735901"/>
                </a:lnTo>
                <a:lnTo>
                  <a:pt x="478053" y="735901"/>
                </a:lnTo>
                <a:lnTo>
                  <a:pt x="487273" y="722414"/>
                </a:lnTo>
                <a:close/>
              </a:path>
              <a:path w="770254" h="770254">
                <a:moveTo>
                  <a:pt x="478053" y="735901"/>
                </a:moveTo>
                <a:lnTo>
                  <a:pt x="419455" y="735901"/>
                </a:lnTo>
                <a:lnTo>
                  <a:pt x="459968" y="762355"/>
                </a:lnTo>
                <a:lnTo>
                  <a:pt x="478053" y="735901"/>
                </a:lnTo>
                <a:close/>
              </a:path>
              <a:path w="770254" h="770254">
                <a:moveTo>
                  <a:pt x="551154" y="695960"/>
                </a:moveTo>
                <a:lnTo>
                  <a:pt x="218605" y="695960"/>
                </a:lnTo>
                <a:lnTo>
                  <a:pt x="237591" y="740448"/>
                </a:lnTo>
                <a:lnTo>
                  <a:pt x="282486" y="722414"/>
                </a:lnTo>
                <a:lnTo>
                  <a:pt x="539864" y="722414"/>
                </a:lnTo>
                <a:lnTo>
                  <a:pt x="551154" y="695960"/>
                </a:lnTo>
                <a:close/>
              </a:path>
              <a:path w="770254" h="770254">
                <a:moveTo>
                  <a:pt x="539864" y="722414"/>
                </a:moveTo>
                <a:lnTo>
                  <a:pt x="487273" y="722414"/>
                </a:lnTo>
                <a:lnTo>
                  <a:pt x="532168" y="740448"/>
                </a:lnTo>
                <a:lnTo>
                  <a:pt x="539864" y="722414"/>
                </a:lnTo>
                <a:close/>
              </a:path>
              <a:path w="770254" h="770254">
                <a:moveTo>
                  <a:pt x="171056" y="64858"/>
                </a:moveTo>
                <a:lnTo>
                  <a:pt x="161112" y="112204"/>
                </a:lnTo>
                <a:lnTo>
                  <a:pt x="112725" y="112725"/>
                </a:lnTo>
                <a:lnTo>
                  <a:pt x="112217" y="161099"/>
                </a:lnTo>
                <a:lnTo>
                  <a:pt x="64871" y="171043"/>
                </a:lnTo>
                <a:lnTo>
                  <a:pt x="73799" y="218592"/>
                </a:lnTo>
                <a:lnTo>
                  <a:pt x="29298" y="237591"/>
                </a:lnTo>
                <a:lnTo>
                  <a:pt x="47332" y="282486"/>
                </a:lnTo>
                <a:lnTo>
                  <a:pt x="7391" y="309791"/>
                </a:lnTo>
                <a:lnTo>
                  <a:pt x="33845" y="350304"/>
                </a:lnTo>
                <a:lnTo>
                  <a:pt x="0" y="384873"/>
                </a:lnTo>
                <a:lnTo>
                  <a:pt x="33845" y="419442"/>
                </a:lnTo>
                <a:lnTo>
                  <a:pt x="7391" y="459955"/>
                </a:lnTo>
                <a:lnTo>
                  <a:pt x="47332" y="487260"/>
                </a:lnTo>
                <a:lnTo>
                  <a:pt x="29298" y="532155"/>
                </a:lnTo>
                <a:lnTo>
                  <a:pt x="73799" y="551154"/>
                </a:lnTo>
                <a:lnTo>
                  <a:pt x="64871" y="598703"/>
                </a:lnTo>
                <a:lnTo>
                  <a:pt x="112217" y="608647"/>
                </a:lnTo>
                <a:lnTo>
                  <a:pt x="112725" y="657021"/>
                </a:lnTo>
                <a:lnTo>
                  <a:pt x="161112" y="657542"/>
                </a:lnTo>
                <a:lnTo>
                  <a:pt x="171056" y="704888"/>
                </a:lnTo>
                <a:lnTo>
                  <a:pt x="218605" y="695960"/>
                </a:lnTo>
                <a:lnTo>
                  <a:pt x="600578" y="695960"/>
                </a:lnTo>
                <a:lnTo>
                  <a:pt x="608647" y="657542"/>
                </a:lnTo>
                <a:lnTo>
                  <a:pt x="657034" y="657021"/>
                </a:lnTo>
                <a:lnTo>
                  <a:pt x="657542" y="608647"/>
                </a:lnTo>
                <a:lnTo>
                  <a:pt x="704888" y="598703"/>
                </a:lnTo>
                <a:lnTo>
                  <a:pt x="695959" y="551154"/>
                </a:lnTo>
                <a:lnTo>
                  <a:pt x="740460" y="532155"/>
                </a:lnTo>
                <a:lnTo>
                  <a:pt x="722426" y="487260"/>
                </a:lnTo>
                <a:lnTo>
                  <a:pt x="762368" y="459955"/>
                </a:lnTo>
                <a:lnTo>
                  <a:pt x="735914" y="419442"/>
                </a:lnTo>
                <a:lnTo>
                  <a:pt x="769759" y="384873"/>
                </a:lnTo>
                <a:lnTo>
                  <a:pt x="735914" y="350304"/>
                </a:lnTo>
                <a:lnTo>
                  <a:pt x="762368" y="309791"/>
                </a:lnTo>
                <a:lnTo>
                  <a:pt x="722426" y="282486"/>
                </a:lnTo>
                <a:lnTo>
                  <a:pt x="740460" y="237591"/>
                </a:lnTo>
                <a:lnTo>
                  <a:pt x="695959" y="218592"/>
                </a:lnTo>
                <a:lnTo>
                  <a:pt x="704888" y="171043"/>
                </a:lnTo>
                <a:lnTo>
                  <a:pt x="657542" y="161099"/>
                </a:lnTo>
                <a:lnTo>
                  <a:pt x="657034" y="112725"/>
                </a:lnTo>
                <a:lnTo>
                  <a:pt x="608647" y="112204"/>
                </a:lnTo>
                <a:lnTo>
                  <a:pt x="600578" y="73787"/>
                </a:lnTo>
                <a:lnTo>
                  <a:pt x="218605" y="73787"/>
                </a:lnTo>
                <a:lnTo>
                  <a:pt x="171056" y="64858"/>
                </a:lnTo>
                <a:close/>
              </a:path>
              <a:path w="770254" h="770254">
                <a:moveTo>
                  <a:pt x="600578" y="695960"/>
                </a:moveTo>
                <a:lnTo>
                  <a:pt x="551154" y="695960"/>
                </a:lnTo>
                <a:lnTo>
                  <a:pt x="598703" y="704888"/>
                </a:lnTo>
                <a:lnTo>
                  <a:pt x="600578" y="695960"/>
                </a:lnTo>
                <a:close/>
              </a:path>
              <a:path w="770254" h="770254">
                <a:moveTo>
                  <a:pt x="237591" y="29298"/>
                </a:moveTo>
                <a:lnTo>
                  <a:pt x="218605" y="73787"/>
                </a:lnTo>
                <a:lnTo>
                  <a:pt x="551154" y="73787"/>
                </a:lnTo>
                <a:lnTo>
                  <a:pt x="539864" y="47332"/>
                </a:lnTo>
                <a:lnTo>
                  <a:pt x="282486" y="47332"/>
                </a:lnTo>
                <a:lnTo>
                  <a:pt x="237591" y="29298"/>
                </a:lnTo>
                <a:close/>
              </a:path>
              <a:path w="770254" h="770254">
                <a:moveTo>
                  <a:pt x="598703" y="64858"/>
                </a:moveTo>
                <a:lnTo>
                  <a:pt x="551154" y="73787"/>
                </a:lnTo>
                <a:lnTo>
                  <a:pt x="600578" y="73787"/>
                </a:lnTo>
                <a:lnTo>
                  <a:pt x="598703" y="64858"/>
                </a:lnTo>
                <a:close/>
              </a:path>
              <a:path w="770254" h="770254">
                <a:moveTo>
                  <a:pt x="309791" y="7391"/>
                </a:moveTo>
                <a:lnTo>
                  <a:pt x="282486" y="47332"/>
                </a:lnTo>
                <a:lnTo>
                  <a:pt x="487273" y="47332"/>
                </a:lnTo>
                <a:lnTo>
                  <a:pt x="478053" y="33845"/>
                </a:lnTo>
                <a:lnTo>
                  <a:pt x="350304" y="33845"/>
                </a:lnTo>
                <a:lnTo>
                  <a:pt x="309791" y="7391"/>
                </a:lnTo>
                <a:close/>
              </a:path>
              <a:path w="770254" h="770254">
                <a:moveTo>
                  <a:pt x="532168" y="29298"/>
                </a:moveTo>
                <a:lnTo>
                  <a:pt x="487273" y="47332"/>
                </a:lnTo>
                <a:lnTo>
                  <a:pt x="539864" y="47332"/>
                </a:lnTo>
                <a:lnTo>
                  <a:pt x="532168" y="29298"/>
                </a:lnTo>
                <a:close/>
              </a:path>
              <a:path w="770254" h="770254">
                <a:moveTo>
                  <a:pt x="384873" y="0"/>
                </a:moveTo>
                <a:lnTo>
                  <a:pt x="350304" y="33845"/>
                </a:lnTo>
                <a:lnTo>
                  <a:pt x="419455" y="33845"/>
                </a:lnTo>
                <a:lnTo>
                  <a:pt x="384873" y="0"/>
                </a:lnTo>
                <a:close/>
              </a:path>
              <a:path w="770254" h="770254">
                <a:moveTo>
                  <a:pt x="459968" y="7391"/>
                </a:moveTo>
                <a:lnTo>
                  <a:pt x="419455" y="33845"/>
                </a:lnTo>
                <a:lnTo>
                  <a:pt x="478053" y="33845"/>
                </a:lnTo>
                <a:lnTo>
                  <a:pt x="459968" y="739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89857" y="3001830"/>
            <a:ext cx="770255" cy="770255"/>
          </a:xfrm>
          <a:custGeom>
            <a:avLst/>
            <a:gdLst/>
            <a:ahLst/>
            <a:cxnLst/>
            <a:rect l="l" t="t" r="r" b="b"/>
            <a:pathLst>
              <a:path w="770254" h="770254">
                <a:moveTo>
                  <a:pt x="0" y="384876"/>
                </a:moveTo>
                <a:lnTo>
                  <a:pt x="33844" y="350301"/>
                </a:lnTo>
                <a:lnTo>
                  <a:pt x="7392" y="309790"/>
                </a:lnTo>
                <a:lnTo>
                  <a:pt x="47333" y="282485"/>
                </a:lnTo>
                <a:lnTo>
                  <a:pt x="29297" y="237591"/>
                </a:lnTo>
                <a:lnTo>
                  <a:pt x="73795" y="218598"/>
                </a:lnTo>
                <a:lnTo>
                  <a:pt x="64863" y="171050"/>
                </a:lnTo>
                <a:lnTo>
                  <a:pt x="112211" y="161106"/>
                </a:lnTo>
                <a:lnTo>
                  <a:pt x="112727" y="112727"/>
                </a:lnTo>
                <a:lnTo>
                  <a:pt x="161106" y="112211"/>
                </a:lnTo>
                <a:lnTo>
                  <a:pt x="171050" y="64863"/>
                </a:lnTo>
                <a:lnTo>
                  <a:pt x="218598" y="73795"/>
                </a:lnTo>
                <a:lnTo>
                  <a:pt x="237591" y="29297"/>
                </a:lnTo>
                <a:lnTo>
                  <a:pt x="282485" y="47333"/>
                </a:lnTo>
                <a:lnTo>
                  <a:pt x="309790" y="7392"/>
                </a:lnTo>
                <a:lnTo>
                  <a:pt x="350301" y="33844"/>
                </a:lnTo>
                <a:lnTo>
                  <a:pt x="384876" y="0"/>
                </a:lnTo>
                <a:lnTo>
                  <a:pt x="419451" y="33844"/>
                </a:lnTo>
                <a:lnTo>
                  <a:pt x="459962" y="7392"/>
                </a:lnTo>
                <a:lnTo>
                  <a:pt x="487267" y="47333"/>
                </a:lnTo>
                <a:lnTo>
                  <a:pt x="532161" y="29297"/>
                </a:lnTo>
                <a:lnTo>
                  <a:pt x="551154" y="73795"/>
                </a:lnTo>
                <a:lnTo>
                  <a:pt x="598702" y="64863"/>
                </a:lnTo>
                <a:lnTo>
                  <a:pt x="608646" y="112211"/>
                </a:lnTo>
                <a:lnTo>
                  <a:pt x="657025" y="112727"/>
                </a:lnTo>
                <a:lnTo>
                  <a:pt x="657541" y="161106"/>
                </a:lnTo>
                <a:lnTo>
                  <a:pt x="704890" y="171050"/>
                </a:lnTo>
                <a:lnTo>
                  <a:pt x="695957" y="218598"/>
                </a:lnTo>
                <a:lnTo>
                  <a:pt x="740456" y="237591"/>
                </a:lnTo>
                <a:lnTo>
                  <a:pt x="722419" y="282485"/>
                </a:lnTo>
                <a:lnTo>
                  <a:pt x="762360" y="309790"/>
                </a:lnTo>
                <a:lnTo>
                  <a:pt x="735908" y="350301"/>
                </a:lnTo>
                <a:lnTo>
                  <a:pt x="769753" y="384876"/>
                </a:lnTo>
                <a:lnTo>
                  <a:pt x="735908" y="419451"/>
                </a:lnTo>
                <a:lnTo>
                  <a:pt x="762360" y="459962"/>
                </a:lnTo>
                <a:lnTo>
                  <a:pt x="722419" y="487267"/>
                </a:lnTo>
                <a:lnTo>
                  <a:pt x="740456" y="532161"/>
                </a:lnTo>
                <a:lnTo>
                  <a:pt x="695957" y="551154"/>
                </a:lnTo>
                <a:lnTo>
                  <a:pt x="704890" y="598702"/>
                </a:lnTo>
                <a:lnTo>
                  <a:pt x="657541" y="608646"/>
                </a:lnTo>
                <a:lnTo>
                  <a:pt x="657025" y="657025"/>
                </a:lnTo>
                <a:lnTo>
                  <a:pt x="608646" y="657541"/>
                </a:lnTo>
                <a:lnTo>
                  <a:pt x="598702" y="704890"/>
                </a:lnTo>
                <a:lnTo>
                  <a:pt x="551154" y="695957"/>
                </a:lnTo>
                <a:lnTo>
                  <a:pt x="532161" y="740456"/>
                </a:lnTo>
                <a:lnTo>
                  <a:pt x="487267" y="722419"/>
                </a:lnTo>
                <a:lnTo>
                  <a:pt x="459962" y="762360"/>
                </a:lnTo>
                <a:lnTo>
                  <a:pt x="419451" y="735908"/>
                </a:lnTo>
                <a:lnTo>
                  <a:pt x="384876" y="769753"/>
                </a:lnTo>
                <a:lnTo>
                  <a:pt x="350301" y="735908"/>
                </a:lnTo>
                <a:lnTo>
                  <a:pt x="309790" y="762360"/>
                </a:lnTo>
                <a:lnTo>
                  <a:pt x="282485" y="722419"/>
                </a:lnTo>
                <a:lnTo>
                  <a:pt x="237591" y="740456"/>
                </a:lnTo>
                <a:lnTo>
                  <a:pt x="218598" y="695957"/>
                </a:lnTo>
                <a:lnTo>
                  <a:pt x="171050" y="704890"/>
                </a:lnTo>
                <a:lnTo>
                  <a:pt x="161106" y="657541"/>
                </a:lnTo>
                <a:lnTo>
                  <a:pt x="112727" y="657025"/>
                </a:lnTo>
                <a:lnTo>
                  <a:pt x="112211" y="608646"/>
                </a:lnTo>
                <a:lnTo>
                  <a:pt x="64863" y="598702"/>
                </a:lnTo>
                <a:lnTo>
                  <a:pt x="73795" y="551154"/>
                </a:lnTo>
                <a:lnTo>
                  <a:pt x="29297" y="532161"/>
                </a:lnTo>
                <a:lnTo>
                  <a:pt x="47333" y="487267"/>
                </a:lnTo>
                <a:lnTo>
                  <a:pt x="7392" y="459962"/>
                </a:lnTo>
                <a:lnTo>
                  <a:pt x="33844" y="419451"/>
                </a:lnTo>
                <a:lnTo>
                  <a:pt x="0" y="384876"/>
                </a:lnTo>
                <a:close/>
              </a:path>
            </a:pathLst>
          </a:custGeom>
          <a:ln w="19049">
            <a:solidFill>
              <a:srgbClr val="F4F2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31645" y="3249544"/>
            <a:ext cx="5885815" cy="269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800" b="1" spc="-12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endParaRPr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5080" algn="ctr">
              <a:lnSpc>
                <a:spcPts val="6970"/>
              </a:lnSpc>
            </a:pPr>
            <a:r>
              <a:rPr sz="6600" b="1" spc="-3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</a:t>
            </a:r>
            <a:r>
              <a:rPr sz="6600" b="1" spc="-3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600" b="1" spc="-7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</a:t>
            </a:r>
            <a:r>
              <a:rPr sz="6600" b="1" spc="-2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600" b="1" spc="-1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THINGS</a:t>
            </a:r>
            <a:endParaRPr sz="6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0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4014" y="4218388"/>
            <a:ext cx="1518285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330" marR="60960" indent="-292100">
              <a:lnSpc>
                <a:spcPts val="2700"/>
              </a:lnSpc>
            </a:pPr>
            <a:r>
              <a:rPr sz="2000" b="1" spc="-1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000" b="1" spc="-9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 </a:t>
            </a:r>
            <a:r>
              <a:rPr sz="2000" b="1" spc="-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SHOP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3380" marR="5080" indent="-361315">
              <a:lnSpc>
                <a:spcPts val="1900"/>
              </a:lnSpc>
              <a:spcBef>
                <a:spcPts val="1345"/>
              </a:spcBef>
            </a:pPr>
            <a:r>
              <a:rPr sz="1400" spc="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AGAINST</a:t>
            </a:r>
            <a:r>
              <a:rPr sz="1400" spc="-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  </a:t>
            </a:r>
            <a:r>
              <a:rPr sz="1400" spc="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29000" y="4313200"/>
            <a:ext cx="1655445" cy="1218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19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sz="2000" b="1" spc="-32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2000" b="1" spc="-40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20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AGONIA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120" marR="46990" algn="ctr">
              <a:lnSpc>
                <a:spcPts val="1900"/>
              </a:lnSpc>
              <a:spcBef>
                <a:spcPts val="1360"/>
              </a:spcBef>
            </a:pPr>
            <a:r>
              <a:rPr sz="1400" spc="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sz="1400" spc="-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sz="1400" spc="-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sz="1400" spc="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sz="1400" spc="2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1400" spc="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sz="1400" spc="-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sz="1400" spc="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sz="1400" spc="-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1400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14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 </a:t>
            </a:r>
            <a:r>
              <a:rPr sz="1400" spc="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1400" spc="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SOCIETAL  </a:t>
            </a:r>
            <a:r>
              <a:rPr sz="1400" spc="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RESPONSIBILITY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6773" y="4324784"/>
            <a:ext cx="1357630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8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TOMS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1285"/>
              </a:spcBef>
            </a:pPr>
            <a:r>
              <a:rPr sz="1400" spc="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ONE-FOR-ONE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8268" y="2090077"/>
            <a:ext cx="1459132" cy="143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29000" y="2559258"/>
            <a:ext cx="1635734" cy="631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4146" y="2253372"/>
            <a:ext cx="1642884" cy="10883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764704"/>
            <a:ext cx="7696200" cy="562074"/>
          </a:xfrm>
        </p:spPr>
        <p:txBody>
          <a:bodyPr/>
          <a:lstStyle/>
          <a:p>
            <a:r>
              <a:rPr lang="en-US" dirty="0" smtClean="0"/>
              <a:t>SOME BRANDS WITH A HIGHER 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2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1935" y="4609439"/>
            <a:ext cx="76657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680" marR="5080" indent="-94615" algn="ctr">
              <a:lnSpc>
                <a:spcPct val="100000"/>
              </a:lnSpc>
            </a:pPr>
            <a:r>
              <a:rPr sz="2800" b="1" spc="-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sz="2800" b="1" spc="-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MANAGED </a:t>
            </a:r>
            <a:r>
              <a:rPr sz="2800" b="1" spc="-2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EFFECTIVELY,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BRAND’S  </a:t>
            </a:r>
            <a:r>
              <a:rPr sz="2800" b="1" spc="-1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</a:t>
            </a:r>
            <a:r>
              <a:rPr sz="2800" b="1" spc="-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sz="2800" b="1" spc="-12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TRANSCEND</a:t>
            </a:r>
            <a:r>
              <a:rPr sz="2800" b="1" spc="-17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3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CATEGORIES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0348" y="797648"/>
            <a:ext cx="2865399" cy="3236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4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DC1\Shared Folders\CompanyData\Project_Reconnect\Slides\Marketing in the Connected Age_3Ps from Simon Kemp\Slide2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15386" r="6978" b="20615"/>
          <a:stretch/>
        </p:blipFill>
        <p:spPr bwMode="auto">
          <a:xfrm>
            <a:off x="1447800" y="1268194"/>
            <a:ext cx="6204988" cy="398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DC1\Shared Folders\CompanyData\Project_Reconnect\Slides\Marketing in the Connected Age_3Ps from Simon Kemp\Slide2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9795" r="2500" b="14472"/>
          <a:stretch/>
        </p:blipFill>
        <p:spPr bwMode="auto">
          <a:xfrm>
            <a:off x="237744" y="676655"/>
            <a:ext cx="8677656" cy="51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7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DC1\Shared Folders\CompanyData\Project_Reconnect\Slides\Marketing in the Connected Age_3Ps from Simon Kemp\Slide2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9795" r="2500" b="14472"/>
          <a:stretch/>
        </p:blipFill>
        <p:spPr bwMode="auto">
          <a:xfrm>
            <a:off x="237744" y="676655"/>
            <a:ext cx="8677656" cy="51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60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75463" y="4609439"/>
            <a:ext cx="759840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835">
              <a:lnSpc>
                <a:spcPct val="100000"/>
              </a:lnSpc>
            </a:pP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BRAND’S </a:t>
            </a:r>
            <a:r>
              <a:rPr sz="2800" b="1" spc="-1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</a:t>
            </a:r>
            <a:r>
              <a:rPr sz="28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DOESN’T 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3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</a:t>
            </a:r>
            <a:r>
              <a:rPr sz="2800" b="1" spc="-8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</a:t>
            </a:r>
            <a:r>
              <a:rPr sz="2800" b="1" spc="-2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sz="2800" b="1" spc="22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345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6884" y="4465956"/>
            <a:ext cx="619569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145">
              <a:lnSpc>
                <a:spcPct val="100000"/>
              </a:lnSpc>
            </a:pP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</a:t>
            </a:r>
            <a:r>
              <a:rPr sz="2800" b="1" spc="-3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BULL: </a:t>
            </a: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REDEFINING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LIMITS  </a:t>
            </a: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PERCEIVED </a:t>
            </a:r>
            <a:r>
              <a:rPr sz="2800" b="1" spc="-7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</a:t>
            </a:r>
            <a:r>
              <a:rPr sz="2800" b="1" spc="-12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9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290" y="1645464"/>
            <a:ext cx="5557418" cy="2081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261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://www.jprmarketing.co.uk/wp-content/uploads/2013/01/top-10-brands-on-socialcam-eef22540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6988" y="981075"/>
            <a:ext cx="6543676" cy="172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GB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</a:t>
            </a:r>
            <a:r>
              <a:rPr lang="en-GB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brands </a:t>
            </a:r>
            <a:r>
              <a:rPr lang="en-GB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believe they deliver great consumer experiences </a:t>
            </a:r>
            <a:r>
              <a:rPr lang="en-GB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Cibo</a:t>
            </a:r>
            <a:r>
              <a:rPr lang="en-GB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2014)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738" y="4508500"/>
            <a:ext cx="5148262" cy="1054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GB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8% of consumers agree </a:t>
            </a:r>
          </a:p>
        </p:txBody>
      </p:sp>
    </p:spTree>
    <p:extLst>
      <p:ext uri="{BB962C8B-B14F-4D97-AF65-F5344CB8AC3E}">
        <p14:creationId xmlns:p14="http://schemas.microsoft.com/office/powerpoint/2010/main" val="6540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DC1\Shared Folders\CompanyData\Project_Reconnect\Slides\Marketing in the Connected Age_3Ps from Simon Kemp\Slide2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9866" r="2499" b="14533"/>
          <a:stretch/>
        </p:blipFill>
        <p:spPr bwMode="auto">
          <a:xfrm>
            <a:off x="246888" y="676656"/>
            <a:ext cx="8668512" cy="51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d Bull Subscribers Have Wing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919162"/>
            <a:ext cx="8255000" cy="46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1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886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4097007" y="2192363"/>
            <a:ext cx="1137285" cy="973455"/>
          </a:xfrm>
          <a:custGeom>
            <a:avLst/>
            <a:gdLst/>
            <a:ahLst/>
            <a:cxnLst/>
            <a:rect l="l" t="t" r="r" b="b"/>
            <a:pathLst>
              <a:path w="1137285" h="973454">
                <a:moveTo>
                  <a:pt x="0" y="0"/>
                </a:moveTo>
                <a:lnTo>
                  <a:pt x="1136916" y="0"/>
                </a:lnTo>
                <a:lnTo>
                  <a:pt x="1136916" y="972947"/>
                </a:lnTo>
                <a:lnTo>
                  <a:pt x="0" y="972947"/>
                </a:lnTo>
                <a:lnTo>
                  <a:pt x="0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3"/>
          <p:cNvSpPr txBox="1"/>
          <p:nvPr/>
        </p:nvSpPr>
        <p:spPr>
          <a:xfrm>
            <a:off x="1498410" y="4476966"/>
            <a:ext cx="615251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9554" algn="ctr">
              <a:lnSpc>
                <a:spcPct val="100000"/>
              </a:lnSpc>
            </a:pPr>
            <a:r>
              <a:rPr sz="2800" b="1" spc="-1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GOLDIEBLOX: </a:t>
            </a:r>
            <a:r>
              <a:rPr sz="2800" b="1" spc="-2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INSPIRING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GIRLS 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2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BROADER</a:t>
            </a:r>
            <a:r>
              <a:rPr sz="2800" b="1" spc="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1253031" y="1905000"/>
            <a:ext cx="6633693" cy="1518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DC1\Shared Folders\CompanyData\Project_Reconnect\Slides\Marketing in the Connected Age_3Ps from Simon Kemp\Slide2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0134" r="2500" b="14800"/>
          <a:stretch/>
        </p:blipFill>
        <p:spPr bwMode="auto">
          <a:xfrm>
            <a:off x="246888" y="694944"/>
            <a:ext cx="8668512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9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21360" y="4363217"/>
            <a:ext cx="738632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3540" algn="ctr">
              <a:lnSpc>
                <a:spcPct val="100000"/>
              </a:lnSpc>
            </a:pPr>
            <a:r>
              <a:rPr lang="en-US" sz="3200" b="1" spc="-45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PRINCIPLES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55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9171" y="1828800"/>
            <a:ext cx="2190750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400" b="1" spc="18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en-US" sz="10400" b="1" spc="18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10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1060" y="3655758"/>
            <a:ext cx="4367530" cy="635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5425"/>
              </a:lnSpc>
            </a:pPr>
            <a:r>
              <a:rPr sz="4400" b="1" spc="-2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</a:t>
            </a:r>
            <a:r>
              <a:rPr sz="4400" b="1" spc="-254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-4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VALUES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1546" y="4344670"/>
            <a:ext cx="4826000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1430" algn="ctr">
              <a:lnSpc>
                <a:spcPts val="2405"/>
              </a:lnSpc>
            </a:pPr>
            <a:r>
              <a:rPr sz="20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MORE COMPELLING THAN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5380"/>
              </a:lnSpc>
            </a:pPr>
            <a:r>
              <a:rPr sz="4400" b="1" spc="-1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</a:t>
            </a:r>
            <a:r>
              <a:rPr sz="4400" b="1" spc="-2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-484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045" y="4469130"/>
            <a:ext cx="164655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</a:pPr>
            <a:r>
              <a:rPr sz="2000" b="1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INNOCENT  </a:t>
            </a:r>
            <a:r>
              <a:rPr sz="2000" b="1" spc="-7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DRINKS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1313" y="4469117"/>
            <a:ext cx="126492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7800">
              <a:lnSpc>
                <a:spcPct val="100000"/>
              </a:lnSpc>
            </a:pPr>
            <a:r>
              <a:rPr sz="2400" b="1" spc="-17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 </a:t>
            </a:r>
            <a:r>
              <a:rPr sz="2400" b="1" spc="-2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 </a:t>
            </a:r>
            <a:r>
              <a:rPr sz="2400" b="1" spc="-13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</a:t>
            </a:r>
            <a:r>
              <a:rPr sz="2400" b="1" spc="-31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sz="2400" b="1" spc="-1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sz="2400" b="1" spc="-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sz="2400" b="1" spc="-1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24947" y="3117081"/>
            <a:ext cx="1952053" cy="567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630181" y="2575953"/>
            <a:ext cx="1168010" cy="1649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0" y="764704"/>
            <a:ext cx="7696200" cy="562074"/>
          </a:xfrm>
        </p:spPr>
        <p:txBody>
          <a:bodyPr/>
          <a:lstStyle/>
          <a:p>
            <a:r>
              <a:rPr lang="en-US" dirty="0"/>
              <a:t>SOME VALUES-BASED BRANDS</a:t>
            </a:r>
          </a:p>
        </p:txBody>
      </p:sp>
    </p:spTree>
    <p:extLst>
      <p:ext uri="{BB962C8B-B14F-4D97-AF65-F5344CB8AC3E}">
        <p14:creationId xmlns:p14="http://schemas.microsoft.com/office/powerpoint/2010/main" val="227535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62306" y="4609439"/>
            <a:ext cx="782447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4815" marR="5080" indent="-412750">
              <a:lnSpc>
                <a:spcPct val="100000"/>
              </a:lnSpc>
            </a:pPr>
            <a:r>
              <a:rPr sz="2800" b="1" spc="-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EMPEROR </a:t>
            </a:r>
            <a:r>
              <a:rPr sz="2800" b="1" spc="-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NAKED, IT </a:t>
            </a:r>
            <a:r>
              <a:rPr sz="28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DOESN’T  </a:t>
            </a:r>
            <a:r>
              <a:rPr sz="2800" b="1" spc="-3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</a:t>
            </a:r>
            <a:r>
              <a:rPr sz="28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FOR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7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NEWS </a:t>
            </a:r>
            <a:r>
              <a:rPr sz="2800" b="1" spc="-18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2800" b="1" spc="1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7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SPREAD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462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6681" y="2209800"/>
            <a:ext cx="5250624" cy="1901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337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362075" y="4609439"/>
            <a:ext cx="70199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430" marR="5080" indent="-126364">
              <a:lnSpc>
                <a:spcPct val="100000"/>
              </a:lnSpc>
            </a:pP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SEEMS </a:t>
            </a:r>
            <a:r>
              <a:rPr sz="2800" b="1" spc="-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NO-ONE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EXPECTS 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BRANDS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3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sz="2800" b="1" spc="-19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PERFECT</a:t>
            </a:r>
            <a:r>
              <a:rPr sz="2800" b="1" spc="-195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3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sz="2800" b="1" spc="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14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5886" y="1584960"/>
            <a:ext cx="2432215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090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9053" y="4609439"/>
            <a:ext cx="807148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25" marR="5080" indent="-22860">
              <a:lnSpc>
                <a:spcPct val="100000"/>
              </a:lnSpc>
            </a:pP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sz="2800" b="1" spc="-1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 </a:t>
            </a:r>
            <a:r>
              <a:rPr sz="2800" b="1" spc="-2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DEALS</a:t>
            </a:r>
            <a:r>
              <a:rPr sz="2800" b="1" spc="-240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ITS </a:t>
            </a:r>
            <a:r>
              <a:rPr sz="2800" b="1" spc="-1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ISSUES </a:t>
            </a:r>
            <a:r>
              <a:rPr sz="2800" b="1" spc="-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 </a:t>
            </a: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229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ACTUAL</a:t>
            </a:r>
            <a:r>
              <a:rPr sz="2800" b="1" spc="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8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ttp://www.jprmarketing.co.uk/wp-content/uploads/2013/01/top-10-brands-on-socialcam-eef22540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6988" y="981075"/>
            <a:ext cx="8847138" cy="1511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GB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majority of people worldwide wouldn't care if 73% of brands disappeared tomorrow </a:t>
            </a:r>
            <a:r>
              <a:rPr lang="en-GB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Havas</a:t>
            </a:r>
            <a:r>
              <a:rPr lang="en-GB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Meaningful Brands) </a:t>
            </a:r>
          </a:p>
        </p:txBody>
      </p:sp>
    </p:spTree>
    <p:extLst>
      <p:ext uri="{BB962C8B-B14F-4D97-AF65-F5344CB8AC3E}">
        <p14:creationId xmlns:p14="http://schemas.microsoft.com/office/powerpoint/2010/main" val="242694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28207" y="4609439"/>
            <a:ext cx="789305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" marR="5080" indent="-58419" algn="ctr">
              <a:lnSpc>
                <a:spcPct val="100000"/>
              </a:lnSpc>
            </a:pPr>
            <a:r>
              <a:rPr sz="2800" b="1" spc="-13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sz="2800" b="1" spc="-2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 </a:t>
            </a:r>
            <a:r>
              <a:rPr sz="2800" b="1" spc="-11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 </a:t>
            </a:r>
            <a:r>
              <a:rPr sz="2800" b="1" spc="-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 </a:t>
            </a:r>
            <a:r>
              <a:rPr sz="2800" b="1" spc="-2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 </a:t>
            </a: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sz="2800" b="1" spc="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254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910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91643" y="4609439"/>
            <a:ext cx="776605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7470">
              <a:lnSpc>
                <a:spcPct val="100000"/>
              </a:lnSpc>
            </a:pPr>
            <a:r>
              <a:rPr sz="2800" b="1" spc="-2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sz="2800" b="1" spc="-114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SEEM </a:t>
            </a:r>
            <a:r>
              <a:rPr sz="2800" b="1" spc="-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OBVIOUS, </a:t>
            </a:r>
            <a:r>
              <a:rPr sz="2800" b="1" spc="-2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sz="2800" b="1" spc="-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 </a:t>
            </a:r>
            <a:r>
              <a:rPr sz="2800" b="1" spc="-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BRANDS </a:t>
            </a:r>
            <a:r>
              <a:rPr sz="2800" b="1" spc="-1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PRIORITISE </a:t>
            </a:r>
            <a:r>
              <a:rPr sz="2800" b="1" spc="-8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CLAIMS </a:t>
            </a:r>
            <a:r>
              <a:rPr sz="2800" b="1" spc="-1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sz="2800" b="1" spc="-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418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63838" y="4609439"/>
            <a:ext cx="4621530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27355">
              <a:lnSpc>
                <a:spcPct val="100000"/>
              </a:lnSpc>
            </a:pPr>
            <a:r>
              <a:rPr sz="30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sz="3000" b="1" spc="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sz="3000" b="1" spc="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sz="3000" b="1" spc="-2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 </a:t>
            </a:r>
            <a:r>
              <a:rPr sz="3000" b="1" spc="-19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 </a:t>
            </a:r>
            <a:r>
              <a:rPr sz="30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BRANDS </a:t>
            </a:r>
            <a:r>
              <a:rPr sz="30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3000" b="1" spc="-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000" b="1" spc="-1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ACT?</a:t>
            </a:r>
            <a:endParaRPr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70566" y="1453172"/>
            <a:ext cx="1168400" cy="2529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600" b="1" spc="-1145" dirty="0">
                <a:solidFill>
                  <a:srgbClr val="F1EFED"/>
                </a:solidFill>
                <a:latin typeface="Arial"/>
                <a:cs typeface="Arial"/>
              </a:rPr>
              <a:t>?</a:t>
            </a:r>
            <a:endParaRPr sz="16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36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14743" y="4609439"/>
            <a:ext cx="691959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 algn="ctr">
              <a:lnSpc>
                <a:spcPct val="100000"/>
              </a:lnSpc>
            </a:pPr>
            <a:r>
              <a:rPr sz="2800" b="1" spc="-254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</a:t>
            </a:r>
            <a:r>
              <a:rPr sz="2800" b="1" spc="-2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sz="2800" b="1" spc="-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SIMILARITIES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TRAITS </a:t>
            </a:r>
            <a:r>
              <a:rPr sz="2800" b="1" spc="-2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sz="2800" b="1" spc="-1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</a:t>
            </a:r>
            <a:r>
              <a:rPr sz="2800" b="1" spc="-17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POPULAR</a:t>
            </a:r>
            <a:r>
              <a:rPr sz="2800" b="1" spc="1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2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236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91454" y="4609439"/>
            <a:ext cx="776668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59740">
              <a:lnSpc>
                <a:spcPct val="100000"/>
              </a:lnSpc>
            </a:pPr>
            <a:r>
              <a:rPr sz="2800" b="1" spc="-8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HUMOUR: </a:t>
            </a:r>
            <a:r>
              <a:rPr sz="2800" b="1" spc="-1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</a:t>
            </a:r>
            <a:r>
              <a:rPr sz="2800" b="1" spc="-1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</a:t>
            </a:r>
            <a:r>
              <a:rPr sz="2800" b="1" spc="-1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BRANDS </a:t>
            </a:r>
            <a:r>
              <a:rPr sz="2800" b="1" spc="-2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sz="2800" b="1" spc="-2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ENTERTAIN</a:t>
            </a:r>
            <a:r>
              <a:rPr sz="2800" b="1" spc="2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46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DC1\Shared Folders\CompanyData\Project_Reconnect\Slides\Marketing in the Connected Age_3Ps from Simon Kemp\Slide5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10133" r="2500" b="14400"/>
          <a:stretch/>
        </p:blipFill>
        <p:spPr bwMode="auto">
          <a:xfrm>
            <a:off x="237744" y="694944"/>
            <a:ext cx="8677656" cy="51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49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85762" y="4609439"/>
            <a:ext cx="737806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5080" indent="-26034">
              <a:lnSpc>
                <a:spcPct val="100000"/>
              </a:lnSpc>
            </a:pPr>
            <a:r>
              <a:rPr sz="2800" b="1" spc="-1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GENEROSITY: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WILLINGNESS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 </a:t>
            </a:r>
            <a:r>
              <a:rPr sz="2800" b="1" spc="-2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</a:t>
            </a:r>
            <a:r>
              <a:rPr sz="2800" b="1" spc="-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ASKING </a:t>
            </a: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SOMETHING </a:t>
            </a:r>
            <a:r>
              <a:rPr sz="2800" b="1" spc="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sz="2800" b="1" spc="-1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2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RETURN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46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26683" y="4609439"/>
            <a:ext cx="78962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63195">
              <a:lnSpc>
                <a:spcPct val="100000"/>
              </a:lnSpc>
            </a:pPr>
            <a:r>
              <a:rPr sz="2800" b="1" spc="-2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EMPATHY: </a:t>
            </a:r>
            <a:r>
              <a:rPr sz="2800" b="1" spc="-2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800" b="1" spc="-1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ABILITY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 </a:t>
            </a:r>
            <a:r>
              <a:rPr sz="2800" b="1" spc="-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 </a:t>
            </a:r>
            <a:r>
              <a:rPr sz="2800" b="1" spc="-3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</a:t>
            </a:r>
            <a:r>
              <a:rPr sz="2800" b="1" spc="-2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</a:t>
            </a:r>
            <a:r>
              <a:rPr sz="2800" b="1" spc="-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2800" b="1" spc="-2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‘BEHAVE </a:t>
            </a:r>
            <a:r>
              <a:rPr sz="2800" b="1" spc="-2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</a:t>
            </a:r>
            <a:r>
              <a:rPr sz="2800" b="1" spc="-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</a:t>
            </a: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2800" b="1" spc="3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US’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602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744" y="694944"/>
            <a:ext cx="8677656" cy="5175504"/>
            <a:chOff x="237744" y="694944"/>
            <a:chExt cx="8677656" cy="5175504"/>
          </a:xfrm>
        </p:grpSpPr>
        <p:pic>
          <p:nvPicPr>
            <p:cNvPr id="35842" name="Picture 2" descr="\\DC1\Shared Folders\CompanyData\Project_Reconnect\Slides\Marketing in the Connected Age_3Ps from Simon Kemp\Slide5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t="10133" r="2500" b="14400"/>
            <a:stretch/>
          </p:blipFill>
          <p:spPr bwMode="auto">
            <a:xfrm>
              <a:off x="237744" y="694944"/>
              <a:ext cx="8677656" cy="517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2" r="4318"/>
            <a:stretch/>
          </p:blipFill>
          <p:spPr bwMode="auto">
            <a:xfrm>
              <a:off x="539496" y="990600"/>
              <a:ext cx="8065008" cy="4534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949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744" y="694944"/>
            <a:ext cx="8677656" cy="5175504"/>
            <a:chOff x="237744" y="694944"/>
            <a:chExt cx="8677656" cy="5175504"/>
          </a:xfrm>
        </p:grpSpPr>
        <p:pic>
          <p:nvPicPr>
            <p:cNvPr id="35842" name="Picture 2" descr="\\DC1\Shared Folders\CompanyData\Project_Reconnect\Slides\Marketing in the Connected Age_3Ps from Simon Kemp\Slide5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t="10133" r="2500" b="14400"/>
            <a:stretch/>
          </p:blipFill>
          <p:spPr bwMode="auto">
            <a:xfrm>
              <a:off x="237744" y="694944"/>
              <a:ext cx="8677656" cy="517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2" r="4318"/>
            <a:stretch/>
          </p:blipFill>
          <p:spPr bwMode="auto">
            <a:xfrm>
              <a:off x="539496" y="990600"/>
              <a:ext cx="8065008" cy="4534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45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GB" dirty="0" smtClean="0">
                <a:latin typeface="Tahoma" panose="020B0604030504040204" pitchFamily="34" charset="0"/>
              </a:rPr>
              <a:t>Project Reconnect</a:t>
            </a:r>
            <a:r>
              <a:rPr lang="en-GB" dirty="0">
                <a:latin typeface="Tahoma" panose="020B0604030504040204" pitchFamily="34" charset="0"/>
              </a:rPr>
              <a:t/>
            </a:r>
            <a:br>
              <a:rPr lang="en-GB" dirty="0">
                <a:latin typeface="Tahoma" panose="020B0604030504040204" pitchFamily="34" charset="0"/>
              </a:rPr>
            </a:br>
            <a:endParaRPr lang="en-GB" dirty="0">
              <a:latin typeface="Tahoma" panose="020B0604030504040204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2012950"/>
            <a:ext cx="7620000" cy="324485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To </a:t>
            </a:r>
            <a:r>
              <a:rPr lang="en-US" sz="2800" dirty="0"/>
              <a:t>develop a better understanding of what people want and expect from brands so WFA can help marketers better align marketing strategies and practices with people’s changing expectations and </a:t>
            </a:r>
            <a:r>
              <a:rPr lang="en-US" sz="2800" dirty="0" smtClean="0"/>
              <a:t>sensitivities.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b="1" dirty="0" smtClean="0"/>
              <a:t>@WFAReconnect | #</a:t>
            </a:r>
            <a:r>
              <a:rPr lang="en-US" sz="2000" b="1" dirty="0" err="1" smtClean="0"/>
              <a:t>ProjectReconnect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8954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 txBox="1"/>
          <p:nvPr/>
        </p:nvSpPr>
        <p:spPr>
          <a:xfrm>
            <a:off x="3053715" y="4419600"/>
            <a:ext cx="311988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800" b="1" spc="-95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</a:t>
            </a:r>
            <a:endParaRPr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3330414" y="1638775"/>
            <a:ext cx="2536986" cy="2536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4"/>
          <p:cNvSpPr/>
          <p:nvPr/>
        </p:nvSpPr>
        <p:spPr>
          <a:xfrm>
            <a:off x="3444240" y="1752599"/>
            <a:ext cx="2324178" cy="2324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96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9799" y="2209800"/>
            <a:ext cx="2190750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400" b="1" spc="18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en-US" sz="10400" b="1" spc="18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sz="10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47169" y="3960343"/>
            <a:ext cx="4455160" cy="644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465"/>
              </a:lnSpc>
            </a:pPr>
            <a:r>
              <a:rPr sz="4400" b="1" spc="-3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sz="4400" b="1" spc="-3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4400" b="1" spc="-4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sz="4400" b="1" spc="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TICI</a:t>
            </a:r>
            <a:r>
              <a:rPr sz="4400" b="1" spc="-3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sz="4400" b="1" spc="-6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4400" b="1" spc="-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TION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6364" y="4654550"/>
            <a:ext cx="3817620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405"/>
              </a:lnSpc>
            </a:pPr>
            <a:r>
              <a:rPr sz="20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MORE EFFECTIVE THAN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485" algn="ctr">
              <a:lnSpc>
                <a:spcPts val="5340"/>
              </a:lnSpc>
            </a:pPr>
            <a:r>
              <a:rPr sz="4400" b="1" spc="-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PROMOTION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5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7676" y="4609439"/>
            <a:ext cx="725424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8585" algn="ctr">
              <a:lnSpc>
                <a:spcPct val="100000"/>
              </a:lnSpc>
            </a:pPr>
            <a:r>
              <a:rPr sz="2800" b="1" spc="-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 </a:t>
            </a:r>
            <a:r>
              <a:rPr sz="2800" b="1" spc="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 </a:t>
            </a: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sz="2800" b="1" spc="-1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</a:t>
            </a:r>
            <a:r>
              <a:rPr sz="2800" b="1" spc="-10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 </a:t>
            </a:r>
            <a:r>
              <a:rPr sz="2800" b="1" spc="-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</a:t>
            </a:r>
            <a:r>
              <a:rPr sz="2800" b="1" spc="-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GRABBING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PEOPLE’S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7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0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708" y="4609439"/>
            <a:ext cx="74879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 marR="5080" indent="-125095" algn="ctr">
              <a:lnSpc>
                <a:spcPct val="100000"/>
              </a:lnSpc>
            </a:pPr>
            <a:r>
              <a:rPr sz="2800" b="1" spc="-2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sz="2800" b="1" spc="-1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</a:t>
            </a:r>
            <a:r>
              <a:rPr sz="2800" b="1" spc="-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CONFUSING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</a:t>
            </a:r>
            <a:r>
              <a:rPr sz="2800" b="1" spc="-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 </a:t>
            </a:r>
            <a:r>
              <a:rPr sz="2800" b="1" spc="-1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ATTRACTION</a:t>
            </a:r>
            <a:r>
              <a:rPr sz="2800" b="1" spc="-155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sz="2800" b="1" spc="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“I’M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AWARE” </a:t>
            </a:r>
            <a:r>
              <a:rPr sz="2800" b="1" spc="-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 </a:t>
            </a:r>
            <a:r>
              <a:rPr sz="2800" b="1" spc="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</a:t>
            </a:r>
            <a:r>
              <a:rPr sz="2800" b="1" spc="-1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9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</a:t>
            </a:r>
            <a:r>
              <a:rPr sz="2800" b="1" spc="-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87126" y="2416009"/>
            <a:ext cx="770255" cy="770255"/>
          </a:xfrm>
          <a:custGeom>
            <a:avLst/>
            <a:gdLst/>
            <a:ahLst/>
            <a:cxnLst/>
            <a:rect l="l" t="t" r="r" b="b"/>
            <a:pathLst>
              <a:path w="770254" h="770255">
                <a:moveTo>
                  <a:pt x="419442" y="735914"/>
                </a:moveTo>
                <a:lnTo>
                  <a:pt x="350291" y="735914"/>
                </a:lnTo>
                <a:lnTo>
                  <a:pt x="384873" y="769759"/>
                </a:lnTo>
                <a:lnTo>
                  <a:pt x="419442" y="735914"/>
                </a:lnTo>
                <a:close/>
              </a:path>
              <a:path w="770254" h="770255">
                <a:moveTo>
                  <a:pt x="487260" y="722426"/>
                </a:moveTo>
                <a:lnTo>
                  <a:pt x="282486" y="722426"/>
                </a:lnTo>
                <a:lnTo>
                  <a:pt x="309791" y="762368"/>
                </a:lnTo>
                <a:lnTo>
                  <a:pt x="350291" y="735914"/>
                </a:lnTo>
                <a:lnTo>
                  <a:pt x="478040" y="735914"/>
                </a:lnTo>
                <a:lnTo>
                  <a:pt x="487260" y="722426"/>
                </a:lnTo>
                <a:close/>
              </a:path>
              <a:path w="770254" h="770255">
                <a:moveTo>
                  <a:pt x="478040" y="735914"/>
                </a:moveTo>
                <a:lnTo>
                  <a:pt x="419442" y="735914"/>
                </a:lnTo>
                <a:lnTo>
                  <a:pt x="459955" y="762368"/>
                </a:lnTo>
                <a:lnTo>
                  <a:pt x="478040" y="735914"/>
                </a:lnTo>
                <a:close/>
              </a:path>
              <a:path w="770254" h="770255">
                <a:moveTo>
                  <a:pt x="551154" y="695959"/>
                </a:moveTo>
                <a:lnTo>
                  <a:pt x="218592" y="695959"/>
                </a:lnTo>
                <a:lnTo>
                  <a:pt x="237591" y="740460"/>
                </a:lnTo>
                <a:lnTo>
                  <a:pt x="282486" y="722426"/>
                </a:lnTo>
                <a:lnTo>
                  <a:pt x="539854" y="722426"/>
                </a:lnTo>
                <a:lnTo>
                  <a:pt x="551154" y="695959"/>
                </a:lnTo>
                <a:close/>
              </a:path>
              <a:path w="770254" h="770255">
                <a:moveTo>
                  <a:pt x="539854" y="722426"/>
                </a:moveTo>
                <a:lnTo>
                  <a:pt x="487260" y="722426"/>
                </a:lnTo>
                <a:lnTo>
                  <a:pt x="532155" y="740460"/>
                </a:lnTo>
                <a:lnTo>
                  <a:pt x="539854" y="722426"/>
                </a:lnTo>
                <a:close/>
              </a:path>
              <a:path w="770254" h="770255">
                <a:moveTo>
                  <a:pt x="171043" y="64871"/>
                </a:moveTo>
                <a:lnTo>
                  <a:pt x="161099" y="112217"/>
                </a:lnTo>
                <a:lnTo>
                  <a:pt x="112725" y="112725"/>
                </a:lnTo>
                <a:lnTo>
                  <a:pt x="112204" y="161112"/>
                </a:lnTo>
                <a:lnTo>
                  <a:pt x="64858" y="171056"/>
                </a:lnTo>
                <a:lnTo>
                  <a:pt x="73787" y="218605"/>
                </a:lnTo>
                <a:lnTo>
                  <a:pt x="29298" y="237591"/>
                </a:lnTo>
                <a:lnTo>
                  <a:pt x="47332" y="282486"/>
                </a:lnTo>
                <a:lnTo>
                  <a:pt x="7391" y="309791"/>
                </a:lnTo>
                <a:lnTo>
                  <a:pt x="33845" y="350304"/>
                </a:lnTo>
                <a:lnTo>
                  <a:pt x="0" y="384873"/>
                </a:lnTo>
                <a:lnTo>
                  <a:pt x="33845" y="419455"/>
                </a:lnTo>
                <a:lnTo>
                  <a:pt x="7391" y="459968"/>
                </a:lnTo>
                <a:lnTo>
                  <a:pt x="47332" y="487273"/>
                </a:lnTo>
                <a:lnTo>
                  <a:pt x="29298" y="532168"/>
                </a:lnTo>
                <a:lnTo>
                  <a:pt x="73787" y="551154"/>
                </a:lnTo>
                <a:lnTo>
                  <a:pt x="64858" y="598703"/>
                </a:lnTo>
                <a:lnTo>
                  <a:pt x="112204" y="608647"/>
                </a:lnTo>
                <a:lnTo>
                  <a:pt x="112725" y="657021"/>
                </a:lnTo>
                <a:lnTo>
                  <a:pt x="161099" y="657542"/>
                </a:lnTo>
                <a:lnTo>
                  <a:pt x="171043" y="704888"/>
                </a:lnTo>
                <a:lnTo>
                  <a:pt x="218592" y="695959"/>
                </a:lnTo>
                <a:lnTo>
                  <a:pt x="600578" y="695959"/>
                </a:lnTo>
                <a:lnTo>
                  <a:pt x="608647" y="657542"/>
                </a:lnTo>
                <a:lnTo>
                  <a:pt x="657021" y="657021"/>
                </a:lnTo>
                <a:lnTo>
                  <a:pt x="657542" y="608647"/>
                </a:lnTo>
                <a:lnTo>
                  <a:pt x="704888" y="598703"/>
                </a:lnTo>
                <a:lnTo>
                  <a:pt x="695947" y="551154"/>
                </a:lnTo>
                <a:lnTo>
                  <a:pt x="740448" y="532168"/>
                </a:lnTo>
                <a:lnTo>
                  <a:pt x="722414" y="487273"/>
                </a:lnTo>
                <a:lnTo>
                  <a:pt x="762355" y="459968"/>
                </a:lnTo>
                <a:lnTo>
                  <a:pt x="735901" y="419455"/>
                </a:lnTo>
                <a:lnTo>
                  <a:pt x="769747" y="384873"/>
                </a:lnTo>
                <a:lnTo>
                  <a:pt x="735901" y="350304"/>
                </a:lnTo>
                <a:lnTo>
                  <a:pt x="762355" y="309791"/>
                </a:lnTo>
                <a:lnTo>
                  <a:pt x="722414" y="282486"/>
                </a:lnTo>
                <a:lnTo>
                  <a:pt x="740448" y="237591"/>
                </a:lnTo>
                <a:lnTo>
                  <a:pt x="695947" y="218605"/>
                </a:lnTo>
                <a:lnTo>
                  <a:pt x="704888" y="171056"/>
                </a:lnTo>
                <a:lnTo>
                  <a:pt x="657542" y="161112"/>
                </a:lnTo>
                <a:lnTo>
                  <a:pt x="657021" y="112725"/>
                </a:lnTo>
                <a:lnTo>
                  <a:pt x="608647" y="112217"/>
                </a:lnTo>
                <a:lnTo>
                  <a:pt x="600578" y="73799"/>
                </a:lnTo>
                <a:lnTo>
                  <a:pt x="218592" y="73799"/>
                </a:lnTo>
                <a:lnTo>
                  <a:pt x="171043" y="64871"/>
                </a:lnTo>
                <a:close/>
              </a:path>
              <a:path w="770254" h="770255">
                <a:moveTo>
                  <a:pt x="600578" y="695959"/>
                </a:moveTo>
                <a:lnTo>
                  <a:pt x="551154" y="695959"/>
                </a:lnTo>
                <a:lnTo>
                  <a:pt x="598703" y="704888"/>
                </a:lnTo>
                <a:lnTo>
                  <a:pt x="600578" y="695959"/>
                </a:lnTo>
                <a:close/>
              </a:path>
              <a:path w="770254" h="770255">
                <a:moveTo>
                  <a:pt x="237591" y="29298"/>
                </a:moveTo>
                <a:lnTo>
                  <a:pt x="218592" y="73799"/>
                </a:lnTo>
                <a:lnTo>
                  <a:pt x="551154" y="73799"/>
                </a:lnTo>
                <a:lnTo>
                  <a:pt x="539854" y="47332"/>
                </a:lnTo>
                <a:lnTo>
                  <a:pt x="282486" y="47332"/>
                </a:lnTo>
                <a:lnTo>
                  <a:pt x="237591" y="29298"/>
                </a:lnTo>
                <a:close/>
              </a:path>
              <a:path w="770254" h="770255">
                <a:moveTo>
                  <a:pt x="598703" y="64871"/>
                </a:moveTo>
                <a:lnTo>
                  <a:pt x="551154" y="73799"/>
                </a:lnTo>
                <a:lnTo>
                  <a:pt x="600578" y="73799"/>
                </a:lnTo>
                <a:lnTo>
                  <a:pt x="598703" y="64871"/>
                </a:lnTo>
                <a:close/>
              </a:path>
              <a:path w="770254" h="770255">
                <a:moveTo>
                  <a:pt x="309791" y="7391"/>
                </a:moveTo>
                <a:lnTo>
                  <a:pt x="282486" y="47332"/>
                </a:lnTo>
                <a:lnTo>
                  <a:pt x="487260" y="47332"/>
                </a:lnTo>
                <a:lnTo>
                  <a:pt x="478040" y="33845"/>
                </a:lnTo>
                <a:lnTo>
                  <a:pt x="350291" y="33845"/>
                </a:lnTo>
                <a:lnTo>
                  <a:pt x="309791" y="7391"/>
                </a:lnTo>
                <a:close/>
              </a:path>
              <a:path w="770254" h="770255">
                <a:moveTo>
                  <a:pt x="532155" y="29298"/>
                </a:moveTo>
                <a:lnTo>
                  <a:pt x="487260" y="47332"/>
                </a:lnTo>
                <a:lnTo>
                  <a:pt x="539854" y="47332"/>
                </a:lnTo>
                <a:lnTo>
                  <a:pt x="532155" y="29298"/>
                </a:lnTo>
                <a:close/>
              </a:path>
              <a:path w="770254" h="770255">
                <a:moveTo>
                  <a:pt x="384873" y="0"/>
                </a:moveTo>
                <a:lnTo>
                  <a:pt x="350291" y="33845"/>
                </a:lnTo>
                <a:lnTo>
                  <a:pt x="419442" y="33845"/>
                </a:lnTo>
                <a:lnTo>
                  <a:pt x="384873" y="0"/>
                </a:lnTo>
                <a:close/>
              </a:path>
              <a:path w="770254" h="770255">
                <a:moveTo>
                  <a:pt x="459955" y="7391"/>
                </a:moveTo>
                <a:lnTo>
                  <a:pt x="419442" y="33845"/>
                </a:lnTo>
                <a:lnTo>
                  <a:pt x="478040" y="33845"/>
                </a:lnTo>
                <a:lnTo>
                  <a:pt x="459955" y="739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187126" y="2416010"/>
            <a:ext cx="770255" cy="770255"/>
          </a:xfrm>
          <a:custGeom>
            <a:avLst/>
            <a:gdLst/>
            <a:ahLst/>
            <a:cxnLst/>
            <a:rect l="l" t="t" r="r" b="b"/>
            <a:pathLst>
              <a:path w="770254" h="770255">
                <a:moveTo>
                  <a:pt x="0" y="384876"/>
                </a:moveTo>
                <a:lnTo>
                  <a:pt x="33844" y="350301"/>
                </a:lnTo>
                <a:lnTo>
                  <a:pt x="7392" y="309790"/>
                </a:lnTo>
                <a:lnTo>
                  <a:pt x="47333" y="282485"/>
                </a:lnTo>
                <a:lnTo>
                  <a:pt x="29297" y="237591"/>
                </a:lnTo>
                <a:lnTo>
                  <a:pt x="73795" y="218598"/>
                </a:lnTo>
                <a:lnTo>
                  <a:pt x="64863" y="171050"/>
                </a:lnTo>
                <a:lnTo>
                  <a:pt x="112212" y="161106"/>
                </a:lnTo>
                <a:lnTo>
                  <a:pt x="112728" y="112727"/>
                </a:lnTo>
                <a:lnTo>
                  <a:pt x="161107" y="112211"/>
                </a:lnTo>
                <a:lnTo>
                  <a:pt x="171051" y="64863"/>
                </a:lnTo>
                <a:lnTo>
                  <a:pt x="218598" y="73795"/>
                </a:lnTo>
                <a:lnTo>
                  <a:pt x="237591" y="29297"/>
                </a:lnTo>
                <a:lnTo>
                  <a:pt x="282485" y="47333"/>
                </a:lnTo>
                <a:lnTo>
                  <a:pt x="309790" y="7392"/>
                </a:lnTo>
                <a:lnTo>
                  <a:pt x="350301" y="33844"/>
                </a:lnTo>
                <a:lnTo>
                  <a:pt x="384876" y="0"/>
                </a:lnTo>
                <a:lnTo>
                  <a:pt x="419451" y="33844"/>
                </a:lnTo>
                <a:lnTo>
                  <a:pt x="459962" y="7392"/>
                </a:lnTo>
                <a:lnTo>
                  <a:pt x="487267" y="47333"/>
                </a:lnTo>
                <a:lnTo>
                  <a:pt x="532161" y="29297"/>
                </a:lnTo>
                <a:lnTo>
                  <a:pt x="551154" y="73795"/>
                </a:lnTo>
                <a:lnTo>
                  <a:pt x="598702" y="64863"/>
                </a:lnTo>
                <a:lnTo>
                  <a:pt x="608646" y="112211"/>
                </a:lnTo>
                <a:lnTo>
                  <a:pt x="657025" y="112727"/>
                </a:lnTo>
                <a:lnTo>
                  <a:pt x="657541" y="161106"/>
                </a:lnTo>
                <a:lnTo>
                  <a:pt x="704890" y="171050"/>
                </a:lnTo>
                <a:lnTo>
                  <a:pt x="695957" y="218598"/>
                </a:lnTo>
                <a:lnTo>
                  <a:pt x="740456" y="237591"/>
                </a:lnTo>
                <a:lnTo>
                  <a:pt x="722419" y="282485"/>
                </a:lnTo>
                <a:lnTo>
                  <a:pt x="762360" y="309790"/>
                </a:lnTo>
                <a:lnTo>
                  <a:pt x="735908" y="350301"/>
                </a:lnTo>
                <a:lnTo>
                  <a:pt x="769753" y="384876"/>
                </a:lnTo>
                <a:lnTo>
                  <a:pt x="735908" y="419451"/>
                </a:lnTo>
                <a:lnTo>
                  <a:pt x="762360" y="459962"/>
                </a:lnTo>
                <a:lnTo>
                  <a:pt x="722419" y="487267"/>
                </a:lnTo>
                <a:lnTo>
                  <a:pt x="740456" y="532161"/>
                </a:lnTo>
                <a:lnTo>
                  <a:pt x="695957" y="551154"/>
                </a:lnTo>
                <a:lnTo>
                  <a:pt x="704890" y="598702"/>
                </a:lnTo>
                <a:lnTo>
                  <a:pt x="657541" y="608646"/>
                </a:lnTo>
                <a:lnTo>
                  <a:pt x="657025" y="657025"/>
                </a:lnTo>
                <a:lnTo>
                  <a:pt x="608646" y="657541"/>
                </a:lnTo>
                <a:lnTo>
                  <a:pt x="598702" y="704890"/>
                </a:lnTo>
                <a:lnTo>
                  <a:pt x="551154" y="695957"/>
                </a:lnTo>
                <a:lnTo>
                  <a:pt x="532161" y="740456"/>
                </a:lnTo>
                <a:lnTo>
                  <a:pt x="487267" y="722419"/>
                </a:lnTo>
                <a:lnTo>
                  <a:pt x="459962" y="762360"/>
                </a:lnTo>
                <a:lnTo>
                  <a:pt x="419451" y="735908"/>
                </a:lnTo>
                <a:lnTo>
                  <a:pt x="384876" y="769753"/>
                </a:lnTo>
                <a:lnTo>
                  <a:pt x="350301" y="735908"/>
                </a:lnTo>
                <a:lnTo>
                  <a:pt x="309790" y="762360"/>
                </a:lnTo>
                <a:lnTo>
                  <a:pt x="282485" y="722419"/>
                </a:lnTo>
                <a:lnTo>
                  <a:pt x="237591" y="740456"/>
                </a:lnTo>
                <a:lnTo>
                  <a:pt x="218598" y="695957"/>
                </a:lnTo>
                <a:lnTo>
                  <a:pt x="171051" y="704890"/>
                </a:lnTo>
                <a:lnTo>
                  <a:pt x="161107" y="657541"/>
                </a:lnTo>
                <a:lnTo>
                  <a:pt x="112728" y="657025"/>
                </a:lnTo>
                <a:lnTo>
                  <a:pt x="112212" y="608646"/>
                </a:lnTo>
                <a:lnTo>
                  <a:pt x="64863" y="598702"/>
                </a:lnTo>
                <a:lnTo>
                  <a:pt x="73795" y="551154"/>
                </a:lnTo>
                <a:lnTo>
                  <a:pt x="29297" y="532161"/>
                </a:lnTo>
                <a:lnTo>
                  <a:pt x="47333" y="487267"/>
                </a:lnTo>
                <a:lnTo>
                  <a:pt x="7392" y="459962"/>
                </a:lnTo>
                <a:lnTo>
                  <a:pt x="33844" y="419451"/>
                </a:lnTo>
                <a:lnTo>
                  <a:pt x="0" y="384876"/>
                </a:lnTo>
                <a:close/>
              </a:path>
            </a:pathLst>
          </a:custGeom>
          <a:ln w="19049">
            <a:solidFill>
              <a:srgbClr val="F4F2F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422438" y="2663723"/>
            <a:ext cx="2997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endParaRPr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0522" y="1625562"/>
            <a:ext cx="2364588" cy="2364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04644" y="1689684"/>
            <a:ext cx="2236355" cy="2236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38889" y="1625562"/>
            <a:ext cx="2364588" cy="23645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302999" y="1689684"/>
            <a:ext cx="2236355" cy="2236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95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488897" y="1534147"/>
            <a:ext cx="692150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975"/>
              </a:lnSpc>
            </a:pPr>
            <a:r>
              <a:rPr sz="15000" spc="-385" dirty="0">
                <a:solidFill>
                  <a:srgbClr val="FF0000"/>
                </a:solidFill>
                <a:latin typeface="Franklin Gothic Medium"/>
                <a:cs typeface="Franklin Gothic Medium"/>
              </a:rPr>
              <a:t>“</a:t>
            </a:r>
            <a:endParaRPr sz="15000" dirty="0">
              <a:solidFill>
                <a:srgbClr val="FF00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2181047" y="2529419"/>
            <a:ext cx="5819953" cy="1750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065">
              <a:lnSpc>
                <a:spcPct val="79400"/>
              </a:lnSpc>
            </a:pPr>
            <a:r>
              <a:rPr lang="en-US" sz="3600" spc="195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brand’s role is no longer just to broadcast, but to listen, participate and inspire actions.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181787" y="4343400"/>
            <a:ext cx="5438213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17475" algn="r">
              <a:lnSpc>
                <a:spcPct val="100000"/>
              </a:lnSpc>
              <a:spcBef>
                <a:spcPts val="1150"/>
              </a:spcBef>
            </a:pPr>
            <a:r>
              <a:rPr lang="en-US" sz="1400" spc="100" dirty="0" smtClean="0">
                <a:solidFill>
                  <a:srgbClr val="DCD7D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Juliet </a:t>
            </a:r>
            <a:r>
              <a:rPr lang="en-US" sz="1400" spc="50" dirty="0" smtClean="0">
                <a:solidFill>
                  <a:srgbClr val="DCD7D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Chen </a:t>
            </a:r>
            <a:r>
              <a:rPr lang="en-US" sz="1400" spc="5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en-US" sz="1400" spc="50" dirty="0" smtClean="0">
                <a:solidFill>
                  <a:srgbClr val="DCD7D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@</a:t>
            </a:r>
            <a:r>
              <a:rPr lang="en-US" sz="1400" spc="50" dirty="0">
                <a:solidFill>
                  <a:srgbClr val="DCD7D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julietchen</a:t>
            </a:r>
          </a:p>
          <a:p>
            <a:pPr marR="117475" algn="r">
              <a:lnSpc>
                <a:spcPct val="100000"/>
              </a:lnSpc>
              <a:spcBef>
                <a:spcPts val="1150"/>
              </a:spcBef>
            </a:pP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8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8216" y="4609439"/>
            <a:ext cx="773303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155" marR="5080" indent="-85090" algn="ctr">
              <a:lnSpc>
                <a:spcPct val="100000"/>
              </a:lnSpc>
            </a:pPr>
            <a:r>
              <a:rPr sz="2800" b="1" spc="-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</a:t>
            </a:r>
            <a:r>
              <a:rPr sz="2800" b="1" spc="-1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</a:t>
            </a: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sz="2800" b="1" spc="-2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sz="2800" b="1" spc="-25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</a:t>
            </a:r>
            <a:r>
              <a:rPr sz="2800" b="1" spc="-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 </a:t>
            </a:r>
            <a:r>
              <a:rPr sz="2800" b="1" spc="-1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</a:t>
            </a:r>
            <a:r>
              <a:rPr sz="2800" b="1" spc="-1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BRANDS</a:t>
            </a:r>
            <a:r>
              <a:rPr sz="2800" b="1" spc="-1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sz="2800" b="1" spc="-1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2800" b="1" spc="-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6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‘CONSUMERS’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571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943860" y="4572000"/>
            <a:ext cx="3075940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3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sz="3200" b="1" spc="-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3200" b="1" spc="-18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ARBUCKS</a:t>
            </a:r>
            <a:endParaRPr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604" algn="ctr">
              <a:lnSpc>
                <a:spcPct val="100000"/>
              </a:lnSpc>
              <a:spcBef>
                <a:spcPts val="944"/>
              </a:spcBef>
            </a:pPr>
            <a:r>
              <a:rPr b="1" spc="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</a:t>
            </a:r>
            <a:r>
              <a:rPr b="1" spc="1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STARBUCKS</a:t>
            </a:r>
            <a:r>
              <a:rPr b="1" spc="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19106" y="2057400"/>
            <a:ext cx="2142490" cy="2142490"/>
          </a:xfrm>
          <a:custGeom>
            <a:avLst/>
            <a:gdLst/>
            <a:ahLst/>
            <a:cxnLst/>
            <a:rect l="l" t="t" r="r" b="b"/>
            <a:pathLst>
              <a:path w="2142490" h="2142490">
                <a:moveTo>
                  <a:pt x="1071117" y="0"/>
                </a:moveTo>
                <a:lnTo>
                  <a:pt x="1023405" y="1043"/>
                </a:lnTo>
                <a:lnTo>
                  <a:pt x="976228" y="4145"/>
                </a:lnTo>
                <a:lnTo>
                  <a:pt x="929628" y="9262"/>
                </a:lnTo>
                <a:lnTo>
                  <a:pt x="883650" y="16349"/>
                </a:lnTo>
                <a:lnTo>
                  <a:pt x="838337" y="25364"/>
                </a:lnTo>
                <a:lnTo>
                  <a:pt x="793733" y="36264"/>
                </a:lnTo>
                <a:lnTo>
                  <a:pt x="749880" y="49004"/>
                </a:lnTo>
                <a:lnTo>
                  <a:pt x="706824" y="63541"/>
                </a:lnTo>
                <a:lnTo>
                  <a:pt x="664607" y="79831"/>
                </a:lnTo>
                <a:lnTo>
                  <a:pt x="623272" y="97831"/>
                </a:lnTo>
                <a:lnTo>
                  <a:pt x="582864" y="117498"/>
                </a:lnTo>
                <a:lnTo>
                  <a:pt x="543425" y="138788"/>
                </a:lnTo>
                <a:lnTo>
                  <a:pt x="505000" y="161656"/>
                </a:lnTo>
                <a:lnTo>
                  <a:pt x="467632" y="186061"/>
                </a:lnTo>
                <a:lnTo>
                  <a:pt x="431364" y="211958"/>
                </a:lnTo>
                <a:lnTo>
                  <a:pt x="396240" y="239303"/>
                </a:lnTo>
                <a:lnTo>
                  <a:pt x="362304" y="268054"/>
                </a:lnTo>
                <a:lnTo>
                  <a:pt x="329599" y="298166"/>
                </a:lnTo>
                <a:lnTo>
                  <a:pt x="298168" y="329597"/>
                </a:lnTo>
                <a:lnTo>
                  <a:pt x="268055" y="362302"/>
                </a:lnTo>
                <a:lnTo>
                  <a:pt x="239304" y="396238"/>
                </a:lnTo>
                <a:lnTo>
                  <a:pt x="211959" y="431361"/>
                </a:lnTo>
                <a:lnTo>
                  <a:pt x="186062" y="467629"/>
                </a:lnTo>
                <a:lnTo>
                  <a:pt x="161657" y="504997"/>
                </a:lnTo>
                <a:lnTo>
                  <a:pt x="138788" y="543421"/>
                </a:lnTo>
                <a:lnTo>
                  <a:pt x="117498" y="582859"/>
                </a:lnTo>
                <a:lnTo>
                  <a:pt x="97832" y="623267"/>
                </a:lnTo>
                <a:lnTo>
                  <a:pt x="79831" y="664601"/>
                </a:lnTo>
                <a:lnTo>
                  <a:pt x="63541" y="706818"/>
                </a:lnTo>
                <a:lnTo>
                  <a:pt x="49004" y="749874"/>
                </a:lnTo>
                <a:lnTo>
                  <a:pt x="36264" y="793725"/>
                </a:lnTo>
                <a:lnTo>
                  <a:pt x="25365" y="838329"/>
                </a:lnTo>
                <a:lnTo>
                  <a:pt x="16349" y="883641"/>
                </a:lnTo>
                <a:lnTo>
                  <a:pt x="9262" y="929618"/>
                </a:lnTo>
                <a:lnTo>
                  <a:pt x="4145" y="976217"/>
                </a:lnTo>
                <a:lnTo>
                  <a:pt x="1043" y="1023394"/>
                </a:lnTo>
                <a:lnTo>
                  <a:pt x="0" y="1071105"/>
                </a:lnTo>
                <a:lnTo>
                  <a:pt x="1043" y="1118817"/>
                </a:lnTo>
                <a:lnTo>
                  <a:pt x="4145" y="1165995"/>
                </a:lnTo>
                <a:lnTo>
                  <a:pt x="9262" y="1212594"/>
                </a:lnTo>
                <a:lnTo>
                  <a:pt x="16349" y="1258572"/>
                </a:lnTo>
                <a:lnTo>
                  <a:pt x="25365" y="1303885"/>
                </a:lnTo>
                <a:lnTo>
                  <a:pt x="36264" y="1348490"/>
                </a:lnTo>
                <a:lnTo>
                  <a:pt x="49004" y="1392342"/>
                </a:lnTo>
                <a:lnTo>
                  <a:pt x="63541" y="1435398"/>
                </a:lnTo>
                <a:lnTo>
                  <a:pt x="79831" y="1477616"/>
                </a:lnTo>
                <a:lnTo>
                  <a:pt x="97832" y="1518950"/>
                </a:lnTo>
                <a:lnTo>
                  <a:pt x="117498" y="1559359"/>
                </a:lnTo>
                <a:lnTo>
                  <a:pt x="138788" y="1598797"/>
                </a:lnTo>
                <a:lnTo>
                  <a:pt x="161657" y="1637222"/>
                </a:lnTo>
                <a:lnTo>
                  <a:pt x="186062" y="1674590"/>
                </a:lnTo>
                <a:lnTo>
                  <a:pt x="211959" y="1710858"/>
                </a:lnTo>
                <a:lnTo>
                  <a:pt x="239304" y="1745982"/>
                </a:lnTo>
                <a:lnTo>
                  <a:pt x="268055" y="1779918"/>
                </a:lnTo>
                <a:lnTo>
                  <a:pt x="298168" y="1812624"/>
                </a:lnTo>
                <a:lnTo>
                  <a:pt x="329599" y="1844054"/>
                </a:lnTo>
                <a:lnTo>
                  <a:pt x="362304" y="1874167"/>
                </a:lnTo>
                <a:lnTo>
                  <a:pt x="396240" y="1902918"/>
                </a:lnTo>
                <a:lnTo>
                  <a:pt x="431364" y="1930264"/>
                </a:lnTo>
                <a:lnTo>
                  <a:pt x="467632" y="1956161"/>
                </a:lnTo>
                <a:lnTo>
                  <a:pt x="505000" y="1980565"/>
                </a:lnTo>
                <a:lnTo>
                  <a:pt x="543425" y="2003434"/>
                </a:lnTo>
                <a:lnTo>
                  <a:pt x="582864" y="2024724"/>
                </a:lnTo>
                <a:lnTo>
                  <a:pt x="623272" y="2044391"/>
                </a:lnTo>
                <a:lnTo>
                  <a:pt x="664607" y="2062391"/>
                </a:lnTo>
                <a:lnTo>
                  <a:pt x="706824" y="2078681"/>
                </a:lnTo>
                <a:lnTo>
                  <a:pt x="749880" y="2093218"/>
                </a:lnTo>
                <a:lnTo>
                  <a:pt x="793733" y="2105958"/>
                </a:lnTo>
                <a:lnTo>
                  <a:pt x="838337" y="2116858"/>
                </a:lnTo>
                <a:lnTo>
                  <a:pt x="883650" y="2125873"/>
                </a:lnTo>
                <a:lnTo>
                  <a:pt x="929628" y="2132961"/>
                </a:lnTo>
                <a:lnTo>
                  <a:pt x="976228" y="2138077"/>
                </a:lnTo>
                <a:lnTo>
                  <a:pt x="1023405" y="2141179"/>
                </a:lnTo>
                <a:lnTo>
                  <a:pt x="1071117" y="2142223"/>
                </a:lnTo>
                <a:lnTo>
                  <a:pt x="1118829" y="2141179"/>
                </a:lnTo>
                <a:lnTo>
                  <a:pt x="1166005" y="2138077"/>
                </a:lnTo>
                <a:lnTo>
                  <a:pt x="1212604" y="2132961"/>
                </a:lnTo>
                <a:lnTo>
                  <a:pt x="1258581" y="2125873"/>
                </a:lnTo>
                <a:lnTo>
                  <a:pt x="1303893" y="2116858"/>
                </a:lnTo>
                <a:lnTo>
                  <a:pt x="1348497" y="2105958"/>
                </a:lnTo>
                <a:lnTo>
                  <a:pt x="1392349" y="2093218"/>
                </a:lnTo>
                <a:lnTo>
                  <a:pt x="1435405" y="2078681"/>
                </a:lnTo>
                <a:lnTo>
                  <a:pt x="1477621" y="2062391"/>
                </a:lnTo>
                <a:lnTo>
                  <a:pt x="1518955" y="2044391"/>
                </a:lnTo>
                <a:lnTo>
                  <a:pt x="1559363" y="2024724"/>
                </a:lnTo>
                <a:lnTo>
                  <a:pt x="1598801" y="2003434"/>
                </a:lnTo>
                <a:lnTo>
                  <a:pt x="1637226" y="1980565"/>
                </a:lnTo>
                <a:lnTo>
                  <a:pt x="1674594" y="1956161"/>
                </a:lnTo>
                <a:lnTo>
                  <a:pt x="1710861" y="1930264"/>
                </a:lnTo>
                <a:lnTo>
                  <a:pt x="1745984" y="1902918"/>
                </a:lnTo>
                <a:lnTo>
                  <a:pt x="1779920" y="1874167"/>
                </a:lnTo>
                <a:lnTo>
                  <a:pt x="1812625" y="1844054"/>
                </a:lnTo>
                <a:lnTo>
                  <a:pt x="1844056" y="1812624"/>
                </a:lnTo>
                <a:lnTo>
                  <a:pt x="1874168" y="1779918"/>
                </a:lnTo>
                <a:lnTo>
                  <a:pt x="1902919" y="1745982"/>
                </a:lnTo>
                <a:lnTo>
                  <a:pt x="1930264" y="1710858"/>
                </a:lnTo>
                <a:lnTo>
                  <a:pt x="1956161" y="1674590"/>
                </a:lnTo>
                <a:lnTo>
                  <a:pt x="1980566" y="1637222"/>
                </a:lnTo>
                <a:lnTo>
                  <a:pt x="2003435" y="1598797"/>
                </a:lnTo>
                <a:lnTo>
                  <a:pt x="2024724" y="1559359"/>
                </a:lnTo>
                <a:lnTo>
                  <a:pt x="2044391" y="1518950"/>
                </a:lnTo>
                <a:lnTo>
                  <a:pt x="2062391" y="1477616"/>
                </a:lnTo>
                <a:lnTo>
                  <a:pt x="2078682" y="1435398"/>
                </a:lnTo>
                <a:lnTo>
                  <a:pt x="2093219" y="1392342"/>
                </a:lnTo>
                <a:lnTo>
                  <a:pt x="2105958" y="1348490"/>
                </a:lnTo>
                <a:lnTo>
                  <a:pt x="2116858" y="1303885"/>
                </a:lnTo>
                <a:lnTo>
                  <a:pt x="2125873" y="1258572"/>
                </a:lnTo>
                <a:lnTo>
                  <a:pt x="2132961" y="1212594"/>
                </a:lnTo>
                <a:lnTo>
                  <a:pt x="2138077" y="1165995"/>
                </a:lnTo>
                <a:lnTo>
                  <a:pt x="2141179" y="1118817"/>
                </a:lnTo>
                <a:lnTo>
                  <a:pt x="2142223" y="1071105"/>
                </a:lnTo>
                <a:lnTo>
                  <a:pt x="2141179" y="1023394"/>
                </a:lnTo>
                <a:lnTo>
                  <a:pt x="2138077" y="976217"/>
                </a:lnTo>
                <a:lnTo>
                  <a:pt x="2132961" y="929618"/>
                </a:lnTo>
                <a:lnTo>
                  <a:pt x="2125873" y="883641"/>
                </a:lnTo>
                <a:lnTo>
                  <a:pt x="2116858" y="838329"/>
                </a:lnTo>
                <a:lnTo>
                  <a:pt x="2105958" y="793725"/>
                </a:lnTo>
                <a:lnTo>
                  <a:pt x="2093219" y="749874"/>
                </a:lnTo>
                <a:lnTo>
                  <a:pt x="2078682" y="706818"/>
                </a:lnTo>
                <a:lnTo>
                  <a:pt x="2062391" y="664601"/>
                </a:lnTo>
                <a:lnTo>
                  <a:pt x="2044391" y="623267"/>
                </a:lnTo>
                <a:lnTo>
                  <a:pt x="2024724" y="582859"/>
                </a:lnTo>
                <a:lnTo>
                  <a:pt x="2003435" y="543421"/>
                </a:lnTo>
                <a:lnTo>
                  <a:pt x="1980566" y="504997"/>
                </a:lnTo>
                <a:lnTo>
                  <a:pt x="1956161" y="467629"/>
                </a:lnTo>
                <a:lnTo>
                  <a:pt x="1930264" y="431361"/>
                </a:lnTo>
                <a:lnTo>
                  <a:pt x="1902919" y="396238"/>
                </a:lnTo>
                <a:lnTo>
                  <a:pt x="1874168" y="362302"/>
                </a:lnTo>
                <a:lnTo>
                  <a:pt x="1844056" y="329597"/>
                </a:lnTo>
                <a:lnTo>
                  <a:pt x="1812625" y="298166"/>
                </a:lnTo>
                <a:lnTo>
                  <a:pt x="1779920" y="268054"/>
                </a:lnTo>
                <a:lnTo>
                  <a:pt x="1745984" y="239303"/>
                </a:lnTo>
                <a:lnTo>
                  <a:pt x="1710861" y="211958"/>
                </a:lnTo>
                <a:lnTo>
                  <a:pt x="1674594" y="186061"/>
                </a:lnTo>
                <a:lnTo>
                  <a:pt x="1637226" y="161656"/>
                </a:lnTo>
                <a:lnTo>
                  <a:pt x="1598801" y="138788"/>
                </a:lnTo>
                <a:lnTo>
                  <a:pt x="1559363" y="117498"/>
                </a:lnTo>
                <a:lnTo>
                  <a:pt x="1518955" y="97831"/>
                </a:lnTo>
                <a:lnTo>
                  <a:pt x="1477621" y="79831"/>
                </a:lnTo>
                <a:lnTo>
                  <a:pt x="1435405" y="63541"/>
                </a:lnTo>
                <a:lnTo>
                  <a:pt x="1392349" y="49004"/>
                </a:lnTo>
                <a:lnTo>
                  <a:pt x="1348497" y="36264"/>
                </a:lnTo>
                <a:lnTo>
                  <a:pt x="1303893" y="25364"/>
                </a:lnTo>
                <a:lnTo>
                  <a:pt x="1258581" y="16349"/>
                </a:lnTo>
                <a:lnTo>
                  <a:pt x="1212604" y="9262"/>
                </a:lnTo>
                <a:lnTo>
                  <a:pt x="1166005" y="4145"/>
                </a:lnTo>
                <a:lnTo>
                  <a:pt x="1118829" y="1043"/>
                </a:lnTo>
                <a:lnTo>
                  <a:pt x="1071117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521532" y="2151621"/>
            <a:ext cx="1935162" cy="193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0" y="764704"/>
            <a:ext cx="7696200" cy="562074"/>
          </a:xfrm>
        </p:spPr>
        <p:txBody>
          <a:bodyPr/>
          <a:lstStyle/>
          <a:p>
            <a:r>
              <a:rPr lang="en-US" spc="-210" dirty="0" smtClean="0"/>
              <a:t>EXAMPLES </a:t>
            </a:r>
            <a:r>
              <a:rPr lang="en-US" spc="-55" dirty="0"/>
              <a:t>OF </a:t>
            </a:r>
            <a:r>
              <a:rPr lang="en-US" spc="-110" dirty="0"/>
              <a:t>INCLUSIVE</a:t>
            </a:r>
            <a:r>
              <a:rPr lang="en-US" spc="-55" dirty="0"/>
              <a:t> </a:t>
            </a:r>
            <a:r>
              <a:rPr lang="en-US" spc="-100" dirty="0"/>
              <a:t>MARKETING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1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65176" y="4609439"/>
            <a:ext cx="761873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14350">
              <a:lnSpc>
                <a:spcPct val="100000"/>
              </a:lnSpc>
            </a:pPr>
            <a:r>
              <a:rPr sz="2800" b="1" spc="-2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</a:t>
            </a:r>
            <a:r>
              <a:rPr sz="2800" b="1" spc="-2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</a:t>
            </a:r>
            <a:r>
              <a:rPr sz="2800" b="1" spc="-9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ENGAGED </a:t>
            </a:r>
            <a:r>
              <a:rPr sz="2800" b="1" spc="-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THEY’RE </a:t>
            </a:r>
            <a:r>
              <a:rPr sz="2800" b="1" spc="-20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ACTIVELY </a:t>
            </a:r>
            <a:r>
              <a:rPr sz="2800" b="1" spc="-1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INVOLVED</a:t>
            </a:r>
            <a:r>
              <a:rPr sz="2800" b="1" spc="-155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sz="2800" b="1" spc="15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1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CREATION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47859" y="1584960"/>
            <a:ext cx="2448267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4720" y="43611"/>
            <a:ext cx="4679680" cy="4299789"/>
          </a:xfrm>
          <a:custGeom>
            <a:avLst/>
            <a:gdLst/>
            <a:ahLst/>
            <a:cxnLst/>
            <a:rect l="l" t="t" r="r" b="b"/>
            <a:pathLst>
              <a:path w="1515745" h="1515745">
                <a:moveTo>
                  <a:pt x="1515554" y="0"/>
                </a:moveTo>
                <a:lnTo>
                  <a:pt x="828075" y="0"/>
                </a:lnTo>
                <a:lnTo>
                  <a:pt x="0" y="828063"/>
                </a:lnTo>
                <a:lnTo>
                  <a:pt x="0" y="1515553"/>
                </a:lnTo>
                <a:lnTo>
                  <a:pt x="15155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4720" y="43611"/>
            <a:ext cx="3460480" cy="3232989"/>
          </a:xfrm>
          <a:custGeom>
            <a:avLst/>
            <a:gdLst/>
            <a:ahLst/>
            <a:cxnLst/>
            <a:rect l="l" t="t" r="r" b="b"/>
            <a:pathLst>
              <a:path w="1083310" h="1083945">
                <a:moveTo>
                  <a:pt x="89376" y="1002919"/>
                </a:moveTo>
                <a:lnTo>
                  <a:pt x="42817" y="1002919"/>
                </a:lnTo>
                <a:lnTo>
                  <a:pt x="123280" y="1083373"/>
                </a:lnTo>
                <a:lnTo>
                  <a:pt x="146558" y="1060094"/>
                </a:lnTo>
                <a:lnTo>
                  <a:pt x="89376" y="1002919"/>
                </a:lnTo>
                <a:close/>
              </a:path>
              <a:path w="1083310" h="1083945">
                <a:moveTo>
                  <a:pt x="94903" y="910602"/>
                </a:moveTo>
                <a:lnTo>
                  <a:pt x="71626" y="933869"/>
                </a:lnTo>
                <a:lnTo>
                  <a:pt x="172205" y="1034453"/>
                </a:lnTo>
                <a:lnTo>
                  <a:pt x="195482" y="1011174"/>
                </a:lnTo>
                <a:lnTo>
                  <a:pt x="155538" y="971232"/>
                </a:lnTo>
                <a:lnTo>
                  <a:pt x="175514" y="951255"/>
                </a:lnTo>
                <a:lnTo>
                  <a:pt x="135566" y="951255"/>
                </a:lnTo>
                <a:lnTo>
                  <a:pt x="94903" y="910602"/>
                </a:lnTo>
                <a:close/>
              </a:path>
              <a:path w="1083310" h="1083945">
                <a:moveTo>
                  <a:pt x="68824" y="936675"/>
                </a:moveTo>
                <a:lnTo>
                  <a:pt x="0" y="1005497"/>
                </a:lnTo>
                <a:lnTo>
                  <a:pt x="20115" y="1025613"/>
                </a:lnTo>
                <a:lnTo>
                  <a:pt x="42817" y="1002919"/>
                </a:lnTo>
                <a:lnTo>
                  <a:pt x="89376" y="1002919"/>
                </a:lnTo>
                <a:lnTo>
                  <a:pt x="66094" y="979639"/>
                </a:lnTo>
                <a:lnTo>
                  <a:pt x="88940" y="956792"/>
                </a:lnTo>
                <a:lnTo>
                  <a:pt x="68824" y="936675"/>
                </a:lnTo>
                <a:close/>
              </a:path>
              <a:path w="1083310" h="1083945">
                <a:moveTo>
                  <a:pt x="236572" y="936459"/>
                </a:moveTo>
                <a:lnTo>
                  <a:pt x="190309" y="936459"/>
                </a:lnTo>
                <a:lnTo>
                  <a:pt x="230253" y="976401"/>
                </a:lnTo>
                <a:lnTo>
                  <a:pt x="253386" y="953274"/>
                </a:lnTo>
                <a:lnTo>
                  <a:pt x="236572" y="936459"/>
                </a:lnTo>
                <a:close/>
              </a:path>
              <a:path w="1083310" h="1083945">
                <a:moveTo>
                  <a:pt x="152807" y="852690"/>
                </a:moveTo>
                <a:lnTo>
                  <a:pt x="129674" y="875830"/>
                </a:lnTo>
                <a:lnTo>
                  <a:pt x="170337" y="916482"/>
                </a:lnTo>
                <a:lnTo>
                  <a:pt x="135566" y="951255"/>
                </a:lnTo>
                <a:lnTo>
                  <a:pt x="175514" y="951255"/>
                </a:lnTo>
                <a:lnTo>
                  <a:pt x="190309" y="936459"/>
                </a:lnTo>
                <a:lnTo>
                  <a:pt x="236572" y="936459"/>
                </a:lnTo>
                <a:lnTo>
                  <a:pt x="152807" y="852690"/>
                </a:lnTo>
                <a:close/>
              </a:path>
              <a:path w="1083310" h="1083945">
                <a:moveTo>
                  <a:pt x="224434" y="781062"/>
                </a:moveTo>
                <a:lnTo>
                  <a:pt x="163080" y="842416"/>
                </a:lnTo>
                <a:lnTo>
                  <a:pt x="263659" y="943000"/>
                </a:lnTo>
                <a:lnTo>
                  <a:pt x="305620" y="901039"/>
                </a:lnTo>
                <a:lnTo>
                  <a:pt x="268258" y="901039"/>
                </a:lnTo>
                <a:lnTo>
                  <a:pt x="246131" y="878916"/>
                </a:lnTo>
                <a:lnTo>
                  <a:pt x="264381" y="860666"/>
                </a:lnTo>
                <a:lnTo>
                  <a:pt x="227882" y="860666"/>
                </a:lnTo>
                <a:lnTo>
                  <a:pt x="205036" y="837819"/>
                </a:lnTo>
                <a:lnTo>
                  <a:pt x="243113" y="799744"/>
                </a:lnTo>
                <a:lnTo>
                  <a:pt x="224434" y="781062"/>
                </a:lnTo>
                <a:close/>
              </a:path>
              <a:path w="1083310" h="1083945">
                <a:moveTo>
                  <a:pt x="306334" y="862965"/>
                </a:moveTo>
                <a:lnTo>
                  <a:pt x="268258" y="901039"/>
                </a:lnTo>
                <a:lnTo>
                  <a:pt x="305620" y="901039"/>
                </a:lnTo>
                <a:lnTo>
                  <a:pt x="325013" y="881646"/>
                </a:lnTo>
                <a:lnTo>
                  <a:pt x="306334" y="862965"/>
                </a:lnTo>
                <a:close/>
              </a:path>
              <a:path w="1083310" h="1083945">
                <a:moveTo>
                  <a:pt x="265958" y="822591"/>
                </a:moveTo>
                <a:lnTo>
                  <a:pt x="227882" y="860666"/>
                </a:lnTo>
                <a:lnTo>
                  <a:pt x="264381" y="860666"/>
                </a:lnTo>
                <a:lnTo>
                  <a:pt x="284207" y="840841"/>
                </a:lnTo>
                <a:lnTo>
                  <a:pt x="265958" y="822591"/>
                </a:lnTo>
                <a:close/>
              </a:path>
              <a:path w="1083310" h="1083945">
                <a:moveTo>
                  <a:pt x="283344" y="722160"/>
                </a:moveTo>
                <a:lnTo>
                  <a:pt x="259779" y="745718"/>
                </a:lnTo>
                <a:lnTo>
                  <a:pt x="360358" y="846302"/>
                </a:lnTo>
                <a:lnTo>
                  <a:pt x="383923" y="822731"/>
                </a:lnTo>
                <a:lnTo>
                  <a:pt x="283344" y="722160"/>
                </a:lnTo>
                <a:close/>
              </a:path>
              <a:path w="1083310" h="1083945">
                <a:moveTo>
                  <a:pt x="316894" y="688606"/>
                </a:moveTo>
                <a:lnTo>
                  <a:pt x="293617" y="711885"/>
                </a:lnTo>
                <a:lnTo>
                  <a:pt x="394196" y="812457"/>
                </a:lnTo>
                <a:lnTo>
                  <a:pt x="417473" y="789178"/>
                </a:lnTo>
                <a:lnTo>
                  <a:pt x="374943" y="746658"/>
                </a:lnTo>
                <a:lnTo>
                  <a:pt x="460000" y="746658"/>
                </a:lnTo>
                <a:lnTo>
                  <a:pt x="475374" y="731278"/>
                </a:lnTo>
                <a:lnTo>
                  <a:pt x="359568" y="731278"/>
                </a:lnTo>
                <a:lnTo>
                  <a:pt x="316894" y="688606"/>
                </a:lnTo>
                <a:close/>
              </a:path>
              <a:path w="1083310" h="1083945">
                <a:moveTo>
                  <a:pt x="460000" y="746658"/>
                </a:moveTo>
                <a:lnTo>
                  <a:pt x="374943" y="746658"/>
                </a:lnTo>
                <a:lnTo>
                  <a:pt x="449945" y="756716"/>
                </a:lnTo>
                <a:lnTo>
                  <a:pt x="460000" y="746658"/>
                </a:lnTo>
                <a:close/>
              </a:path>
              <a:path w="1083310" h="1083945">
                <a:moveTo>
                  <a:pt x="377385" y="628116"/>
                </a:moveTo>
                <a:lnTo>
                  <a:pt x="349366" y="656132"/>
                </a:lnTo>
                <a:lnTo>
                  <a:pt x="359568" y="731278"/>
                </a:lnTo>
                <a:lnTo>
                  <a:pt x="475374" y="731278"/>
                </a:lnTo>
                <a:lnTo>
                  <a:pt x="477964" y="728687"/>
                </a:lnTo>
                <a:lnTo>
                  <a:pt x="387874" y="718210"/>
                </a:lnTo>
                <a:lnTo>
                  <a:pt x="377385" y="628116"/>
                </a:lnTo>
                <a:close/>
              </a:path>
              <a:path w="1083310" h="1083945">
                <a:moveTo>
                  <a:pt x="440678" y="564819"/>
                </a:moveTo>
                <a:lnTo>
                  <a:pt x="379324" y="626173"/>
                </a:lnTo>
                <a:lnTo>
                  <a:pt x="479903" y="726757"/>
                </a:lnTo>
                <a:lnTo>
                  <a:pt x="521864" y="684796"/>
                </a:lnTo>
                <a:lnTo>
                  <a:pt x="484502" y="684796"/>
                </a:lnTo>
                <a:lnTo>
                  <a:pt x="462375" y="662673"/>
                </a:lnTo>
                <a:lnTo>
                  <a:pt x="480625" y="644423"/>
                </a:lnTo>
                <a:lnTo>
                  <a:pt x="444126" y="644423"/>
                </a:lnTo>
                <a:lnTo>
                  <a:pt x="421280" y="621576"/>
                </a:lnTo>
                <a:lnTo>
                  <a:pt x="459357" y="583501"/>
                </a:lnTo>
                <a:lnTo>
                  <a:pt x="440678" y="564819"/>
                </a:lnTo>
                <a:close/>
              </a:path>
              <a:path w="1083310" h="1083945">
                <a:moveTo>
                  <a:pt x="522578" y="646722"/>
                </a:moveTo>
                <a:lnTo>
                  <a:pt x="484502" y="684796"/>
                </a:lnTo>
                <a:lnTo>
                  <a:pt x="521864" y="684796"/>
                </a:lnTo>
                <a:lnTo>
                  <a:pt x="541257" y="665403"/>
                </a:lnTo>
                <a:lnTo>
                  <a:pt x="522578" y="646722"/>
                </a:lnTo>
                <a:close/>
              </a:path>
              <a:path w="1083310" h="1083945">
                <a:moveTo>
                  <a:pt x="498367" y="507136"/>
                </a:moveTo>
                <a:lnTo>
                  <a:pt x="476958" y="528535"/>
                </a:lnTo>
                <a:lnTo>
                  <a:pt x="541617" y="665035"/>
                </a:lnTo>
                <a:lnTo>
                  <a:pt x="566473" y="640181"/>
                </a:lnTo>
                <a:lnTo>
                  <a:pt x="558139" y="624090"/>
                </a:lnTo>
                <a:lnTo>
                  <a:pt x="581992" y="600240"/>
                </a:lnTo>
                <a:lnTo>
                  <a:pt x="545495" y="600240"/>
                </a:lnTo>
                <a:lnTo>
                  <a:pt x="516472" y="546506"/>
                </a:lnTo>
                <a:lnTo>
                  <a:pt x="582307" y="546506"/>
                </a:lnTo>
                <a:lnTo>
                  <a:pt x="498367" y="507136"/>
                </a:lnTo>
                <a:close/>
              </a:path>
              <a:path w="1083310" h="1083945">
                <a:moveTo>
                  <a:pt x="482203" y="606348"/>
                </a:moveTo>
                <a:lnTo>
                  <a:pt x="444126" y="644423"/>
                </a:lnTo>
                <a:lnTo>
                  <a:pt x="480625" y="644423"/>
                </a:lnTo>
                <a:lnTo>
                  <a:pt x="500451" y="624598"/>
                </a:lnTo>
                <a:lnTo>
                  <a:pt x="482203" y="606348"/>
                </a:lnTo>
                <a:close/>
              </a:path>
              <a:path w="1083310" h="1083945">
                <a:moveTo>
                  <a:pt x="582307" y="546506"/>
                </a:moveTo>
                <a:lnTo>
                  <a:pt x="516472" y="546506"/>
                </a:lnTo>
                <a:lnTo>
                  <a:pt x="569922" y="575818"/>
                </a:lnTo>
                <a:lnTo>
                  <a:pt x="545495" y="600240"/>
                </a:lnTo>
                <a:lnTo>
                  <a:pt x="581992" y="600240"/>
                </a:lnTo>
                <a:lnTo>
                  <a:pt x="593918" y="588314"/>
                </a:lnTo>
                <a:lnTo>
                  <a:pt x="618342" y="588314"/>
                </a:lnTo>
                <a:lnTo>
                  <a:pt x="635298" y="571360"/>
                </a:lnTo>
                <a:lnTo>
                  <a:pt x="582307" y="546506"/>
                </a:lnTo>
                <a:close/>
              </a:path>
              <a:path w="1083310" h="1083945">
                <a:moveTo>
                  <a:pt x="618342" y="588314"/>
                </a:moveTo>
                <a:lnTo>
                  <a:pt x="593918" y="588314"/>
                </a:lnTo>
                <a:lnTo>
                  <a:pt x="610010" y="596646"/>
                </a:lnTo>
                <a:lnTo>
                  <a:pt x="618342" y="588314"/>
                </a:lnTo>
                <a:close/>
              </a:path>
              <a:path w="1083310" h="1083945">
                <a:moveTo>
                  <a:pt x="623228" y="382270"/>
                </a:moveTo>
                <a:lnTo>
                  <a:pt x="561876" y="443623"/>
                </a:lnTo>
                <a:lnTo>
                  <a:pt x="662454" y="544207"/>
                </a:lnTo>
                <a:lnTo>
                  <a:pt x="704414" y="502246"/>
                </a:lnTo>
                <a:lnTo>
                  <a:pt x="667052" y="502246"/>
                </a:lnTo>
                <a:lnTo>
                  <a:pt x="644925" y="480123"/>
                </a:lnTo>
                <a:lnTo>
                  <a:pt x="663175" y="461873"/>
                </a:lnTo>
                <a:lnTo>
                  <a:pt x="626677" y="461873"/>
                </a:lnTo>
                <a:lnTo>
                  <a:pt x="603831" y="439026"/>
                </a:lnTo>
                <a:lnTo>
                  <a:pt x="641907" y="400951"/>
                </a:lnTo>
                <a:lnTo>
                  <a:pt x="623228" y="382270"/>
                </a:lnTo>
                <a:close/>
              </a:path>
              <a:path w="1083310" h="1083945">
                <a:moveTo>
                  <a:pt x="705129" y="464172"/>
                </a:moveTo>
                <a:lnTo>
                  <a:pt x="667052" y="502246"/>
                </a:lnTo>
                <a:lnTo>
                  <a:pt x="704414" y="502246"/>
                </a:lnTo>
                <a:lnTo>
                  <a:pt x="723807" y="482854"/>
                </a:lnTo>
                <a:lnTo>
                  <a:pt x="705129" y="464172"/>
                </a:lnTo>
                <a:close/>
              </a:path>
              <a:path w="1083310" h="1083945">
                <a:moveTo>
                  <a:pt x="693992" y="311505"/>
                </a:moveTo>
                <a:lnTo>
                  <a:pt x="632640" y="372859"/>
                </a:lnTo>
                <a:lnTo>
                  <a:pt x="733219" y="473443"/>
                </a:lnTo>
                <a:lnTo>
                  <a:pt x="756495" y="450164"/>
                </a:lnTo>
                <a:lnTo>
                  <a:pt x="721724" y="415391"/>
                </a:lnTo>
                <a:lnTo>
                  <a:pt x="740838" y="396278"/>
                </a:lnTo>
                <a:lnTo>
                  <a:pt x="702614" y="396278"/>
                </a:lnTo>
                <a:lnTo>
                  <a:pt x="675458" y="369125"/>
                </a:lnTo>
                <a:lnTo>
                  <a:pt x="713534" y="331050"/>
                </a:lnTo>
                <a:lnTo>
                  <a:pt x="693992" y="311505"/>
                </a:lnTo>
                <a:close/>
              </a:path>
              <a:path w="1083310" h="1083945">
                <a:moveTo>
                  <a:pt x="664753" y="423799"/>
                </a:moveTo>
                <a:lnTo>
                  <a:pt x="626677" y="461873"/>
                </a:lnTo>
                <a:lnTo>
                  <a:pt x="663175" y="461873"/>
                </a:lnTo>
                <a:lnTo>
                  <a:pt x="683001" y="442048"/>
                </a:lnTo>
                <a:lnTo>
                  <a:pt x="664753" y="423799"/>
                </a:lnTo>
                <a:close/>
              </a:path>
              <a:path w="1083310" h="1083945">
                <a:moveTo>
                  <a:pt x="764038" y="241465"/>
                </a:moveTo>
                <a:lnTo>
                  <a:pt x="702686" y="302818"/>
                </a:lnTo>
                <a:lnTo>
                  <a:pt x="803264" y="403390"/>
                </a:lnTo>
                <a:lnTo>
                  <a:pt x="826541" y="380111"/>
                </a:lnTo>
                <a:lnTo>
                  <a:pt x="791770" y="345338"/>
                </a:lnTo>
                <a:lnTo>
                  <a:pt x="810871" y="326237"/>
                </a:lnTo>
                <a:lnTo>
                  <a:pt x="772660" y="326237"/>
                </a:lnTo>
                <a:lnTo>
                  <a:pt x="745504" y="299072"/>
                </a:lnTo>
                <a:lnTo>
                  <a:pt x="783579" y="260997"/>
                </a:lnTo>
                <a:lnTo>
                  <a:pt x="764038" y="241465"/>
                </a:lnTo>
                <a:close/>
              </a:path>
              <a:path w="1083310" h="1083945">
                <a:moveTo>
                  <a:pt x="740690" y="358203"/>
                </a:moveTo>
                <a:lnTo>
                  <a:pt x="702614" y="396278"/>
                </a:lnTo>
                <a:lnTo>
                  <a:pt x="740838" y="396278"/>
                </a:lnTo>
                <a:lnTo>
                  <a:pt x="759800" y="377317"/>
                </a:lnTo>
                <a:lnTo>
                  <a:pt x="740690" y="358203"/>
                </a:lnTo>
                <a:close/>
              </a:path>
              <a:path w="1083310" h="1083945">
                <a:moveTo>
                  <a:pt x="834085" y="171411"/>
                </a:moveTo>
                <a:lnTo>
                  <a:pt x="772731" y="232765"/>
                </a:lnTo>
                <a:lnTo>
                  <a:pt x="873310" y="333349"/>
                </a:lnTo>
                <a:lnTo>
                  <a:pt x="915271" y="291388"/>
                </a:lnTo>
                <a:lnTo>
                  <a:pt x="877909" y="291388"/>
                </a:lnTo>
                <a:lnTo>
                  <a:pt x="855780" y="269265"/>
                </a:lnTo>
                <a:lnTo>
                  <a:pt x="874031" y="251015"/>
                </a:lnTo>
                <a:lnTo>
                  <a:pt x="837533" y="251015"/>
                </a:lnTo>
                <a:lnTo>
                  <a:pt x="814687" y="228168"/>
                </a:lnTo>
                <a:lnTo>
                  <a:pt x="852763" y="190093"/>
                </a:lnTo>
                <a:lnTo>
                  <a:pt x="834085" y="171411"/>
                </a:lnTo>
                <a:close/>
              </a:path>
              <a:path w="1083310" h="1083945">
                <a:moveTo>
                  <a:pt x="810736" y="288163"/>
                </a:moveTo>
                <a:lnTo>
                  <a:pt x="772660" y="326237"/>
                </a:lnTo>
                <a:lnTo>
                  <a:pt x="810871" y="326237"/>
                </a:lnTo>
                <a:lnTo>
                  <a:pt x="829846" y="307263"/>
                </a:lnTo>
                <a:lnTo>
                  <a:pt x="810736" y="288163"/>
                </a:lnTo>
                <a:close/>
              </a:path>
              <a:path w="1083310" h="1083945">
                <a:moveTo>
                  <a:pt x="915985" y="253314"/>
                </a:moveTo>
                <a:lnTo>
                  <a:pt x="877909" y="291388"/>
                </a:lnTo>
                <a:lnTo>
                  <a:pt x="915271" y="291388"/>
                </a:lnTo>
                <a:lnTo>
                  <a:pt x="934664" y="271995"/>
                </a:lnTo>
                <a:lnTo>
                  <a:pt x="915985" y="253314"/>
                </a:lnTo>
                <a:close/>
              </a:path>
              <a:path w="1083310" h="1083945">
                <a:moveTo>
                  <a:pt x="875609" y="212940"/>
                </a:moveTo>
                <a:lnTo>
                  <a:pt x="837533" y="251015"/>
                </a:lnTo>
                <a:lnTo>
                  <a:pt x="874031" y="251015"/>
                </a:lnTo>
                <a:lnTo>
                  <a:pt x="893857" y="231190"/>
                </a:lnTo>
                <a:lnTo>
                  <a:pt x="875609" y="212940"/>
                </a:lnTo>
                <a:close/>
              </a:path>
              <a:path w="1083310" h="1083945">
                <a:moveTo>
                  <a:pt x="936872" y="87772"/>
                </a:moveTo>
                <a:lnTo>
                  <a:pt x="912655" y="94188"/>
                </a:lnTo>
                <a:lnTo>
                  <a:pt x="889475" y="110858"/>
                </a:lnTo>
                <a:lnTo>
                  <a:pt x="870995" y="138101"/>
                </a:lnTo>
                <a:lnTo>
                  <a:pt x="865892" y="166624"/>
                </a:lnTo>
                <a:lnTo>
                  <a:pt x="872401" y="193879"/>
                </a:lnTo>
                <a:lnTo>
                  <a:pt x="888756" y="217322"/>
                </a:lnTo>
                <a:lnTo>
                  <a:pt x="912589" y="233771"/>
                </a:lnTo>
                <a:lnTo>
                  <a:pt x="940087" y="239985"/>
                </a:lnTo>
                <a:lnTo>
                  <a:pt x="968608" y="234617"/>
                </a:lnTo>
                <a:lnTo>
                  <a:pt x="995513" y="216319"/>
                </a:lnTo>
                <a:lnTo>
                  <a:pt x="1001695" y="207802"/>
                </a:lnTo>
                <a:lnTo>
                  <a:pt x="943428" y="207802"/>
                </a:lnTo>
                <a:lnTo>
                  <a:pt x="927098" y="203860"/>
                </a:lnTo>
                <a:lnTo>
                  <a:pt x="912464" y="193611"/>
                </a:lnTo>
                <a:lnTo>
                  <a:pt x="902456" y="179591"/>
                </a:lnTo>
                <a:lnTo>
                  <a:pt x="898132" y="163550"/>
                </a:lnTo>
                <a:lnTo>
                  <a:pt x="900543" y="147023"/>
                </a:lnTo>
                <a:lnTo>
                  <a:pt x="910739" y="131546"/>
                </a:lnTo>
                <a:lnTo>
                  <a:pt x="922297" y="123136"/>
                </a:lnTo>
                <a:lnTo>
                  <a:pt x="934340" y="119792"/>
                </a:lnTo>
                <a:lnTo>
                  <a:pt x="963866" y="119792"/>
                </a:lnTo>
                <a:lnTo>
                  <a:pt x="981576" y="102082"/>
                </a:lnTo>
                <a:lnTo>
                  <a:pt x="960416" y="90705"/>
                </a:lnTo>
                <a:lnTo>
                  <a:pt x="936872" y="87772"/>
                </a:lnTo>
                <a:close/>
              </a:path>
              <a:path w="1083310" h="1083945">
                <a:moveTo>
                  <a:pt x="1007152" y="127381"/>
                </a:moveTo>
                <a:lnTo>
                  <a:pt x="982439" y="152082"/>
                </a:lnTo>
                <a:lnTo>
                  <a:pt x="986118" y="162292"/>
                </a:lnTo>
                <a:lnTo>
                  <a:pt x="986335" y="173297"/>
                </a:lnTo>
                <a:lnTo>
                  <a:pt x="982700" y="184436"/>
                </a:lnTo>
                <a:lnTo>
                  <a:pt x="974822" y="195046"/>
                </a:lnTo>
                <a:lnTo>
                  <a:pt x="959866" y="205007"/>
                </a:lnTo>
                <a:lnTo>
                  <a:pt x="943428" y="207802"/>
                </a:lnTo>
                <a:lnTo>
                  <a:pt x="1001695" y="207802"/>
                </a:lnTo>
                <a:lnTo>
                  <a:pt x="1011658" y="194075"/>
                </a:lnTo>
                <a:lnTo>
                  <a:pt x="1018413" y="170716"/>
                </a:lnTo>
                <a:lnTo>
                  <a:pt x="1016628" y="147924"/>
                </a:lnTo>
                <a:lnTo>
                  <a:pt x="1007152" y="127381"/>
                </a:lnTo>
                <a:close/>
              </a:path>
              <a:path w="1083310" h="1083945">
                <a:moveTo>
                  <a:pt x="1026048" y="66243"/>
                </a:moveTo>
                <a:lnTo>
                  <a:pt x="979492" y="66243"/>
                </a:lnTo>
                <a:lnTo>
                  <a:pt x="1059956" y="146697"/>
                </a:lnTo>
                <a:lnTo>
                  <a:pt x="1083232" y="123431"/>
                </a:lnTo>
                <a:lnTo>
                  <a:pt x="1026048" y="66243"/>
                </a:lnTo>
                <a:close/>
              </a:path>
              <a:path w="1083310" h="1083945">
                <a:moveTo>
                  <a:pt x="963866" y="119792"/>
                </a:moveTo>
                <a:lnTo>
                  <a:pt x="934340" y="119792"/>
                </a:lnTo>
                <a:lnTo>
                  <a:pt x="946221" y="121030"/>
                </a:lnTo>
                <a:lnTo>
                  <a:pt x="957294" y="126365"/>
                </a:lnTo>
                <a:lnTo>
                  <a:pt x="963866" y="119792"/>
                </a:lnTo>
                <a:close/>
              </a:path>
              <a:path w="1083310" h="1083945">
                <a:moveTo>
                  <a:pt x="1005499" y="0"/>
                </a:moveTo>
                <a:lnTo>
                  <a:pt x="936674" y="68821"/>
                </a:lnTo>
                <a:lnTo>
                  <a:pt x="956791" y="88938"/>
                </a:lnTo>
                <a:lnTo>
                  <a:pt x="979492" y="66243"/>
                </a:lnTo>
                <a:lnTo>
                  <a:pt x="1026048" y="66243"/>
                </a:lnTo>
                <a:lnTo>
                  <a:pt x="1002770" y="42964"/>
                </a:lnTo>
                <a:lnTo>
                  <a:pt x="1025615" y="20116"/>
                </a:lnTo>
                <a:lnTo>
                  <a:pt x="1005499" y="0"/>
                </a:lnTo>
                <a:close/>
              </a:path>
            </a:pathLst>
          </a:custGeom>
          <a:solidFill>
            <a:srgbClr val="58504E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6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555365" y="2133600"/>
            <a:ext cx="1778635" cy="1778635"/>
          </a:xfrm>
          <a:custGeom>
            <a:avLst/>
            <a:gdLst/>
            <a:ahLst/>
            <a:cxnLst/>
            <a:rect l="l" t="t" r="r" b="b"/>
            <a:pathLst>
              <a:path w="1778634" h="1778635">
                <a:moveTo>
                  <a:pt x="889190" y="0"/>
                </a:moveTo>
                <a:lnTo>
                  <a:pt x="840403" y="1315"/>
                </a:lnTo>
                <a:lnTo>
                  <a:pt x="792303" y="5217"/>
                </a:lnTo>
                <a:lnTo>
                  <a:pt x="744959" y="11638"/>
                </a:lnTo>
                <a:lnTo>
                  <a:pt x="698439" y="20509"/>
                </a:lnTo>
                <a:lnTo>
                  <a:pt x="652809" y="31762"/>
                </a:lnTo>
                <a:lnTo>
                  <a:pt x="608138" y="45331"/>
                </a:lnTo>
                <a:lnTo>
                  <a:pt x="564494" y="61147"/>
                </a:lnTo>
                <a:lnTo>
                  <a:pt x="521944" y="79143"/>
                </a:lnTo>
                <a:lnTo>
                  <a:pt x="480557" y="99250"/>
                </a:lnTo>
                <a:lnTo>
                  <a:pt x="440400" y="121401"/>
                </a:lnTo>
                <a:lnTo>
                  <a:pt x="401540" y="145527"/>
                </a:lnTo>
                <a:lnTo>
                  <a:pt x="364047" y="171562"/>
                </a:lnTo>
                <a:lnTo>
                  <a:pt x="327987" y="199438"/>
                </a:lnTo>
                <a:lnTo>
                  <a:pt x="293428" y="229086"/>
                </a:lnTo>
                <a:lnTo>
                  <a:pt x="260438" y="260438"/>
                </a:lnTo>
                <a:lnTo>
                  <a:pt x="229086" y="293428"/>
                </a:lnTo>
                <a:lnTo>
                  <a:pt x="199438" y="327987"/>
                </a:lnTo>
                <a:lnTo>
                  <a:pt x="171562" y="364047"/>
                </a:lnTo>
                <a:lnTo>
                  <a:pt x="145527" y="401540"/>
                </a:lnTo>
                <a:lnTo>
                  <a:pt x="121401" y="440400"/>
                </a:lnTo>
                <a:lnTo>
                  <a:pt x="99250" y="480557"/>
                </a:lnTo>
                <a:lnTo>
                  <a:pt x="79143" y="521944"/>
                </a:lnTo>
                <a:lnTo>
                  <a:pt x="61147" y="564494"/>
                </a:lnTo>
                <a:lnTo>
                  <a:pt x="45331" y="608138"/>
                </a:lnTo>
                <a:lnTo>
                  <a:pt x="31762" y="652809"/>
                </a:lnTo>
                <a:lnTo>
                  <a:pt x="20509" y="698439"/>
                </a:lnTo>
                <a:lnTo>
                  <a:pt x="11638" y="744959"/>
                </a:lnTo>
                <a:lnTo>
                  <a:pt x="5217" y="792303"/>
                </a:lnTo>
                <a:lnTo>
                  <a:pt x="1315" y="840403"/>
                </a:lnTo>
                <a:lnTo>
                  <a:pt x="0" y="889190"/>
                </a:lnTo>
                <a:lnTo>
                  <a:pt x="1315" y="937977"/>
                </a:lnTo>
                <a:lnTo>
                  <a:pt x="5217" y="986077"/>
                </a:lnTo>
                <a:lnTo>
                  <a:pt x="11638" y="1033421"/>
                </a:lnTo>
                <a:lnTo>
                  <a:pt x="20509" y="1079941"/>
                </a:lnTo>
                <a:lnTo>
                  <a:pt x="31762" y="1125571"/>
                </a:lnTo>
                <a:lnTo>
                  <a:pt x="45331" y="1170242"/>
                </a:lnTo>
                <a:lnTo>
                  <a:pt x="61147" y="1213886"/>
                </a:lnTo>
                <a:lnTo>
                  <a:pt x="79143" y="1256436"/>
                </a:lnTo>
                <a:lnTo>
                  <a:pt x="99250" y="1297823"/>
                </a:lnTo>
                <a:lnTo>
                  <a:pt x="121401" y="1337980"/>
                </a:lnTo>
                <a:lnTo>
                  <a:pt x="145527" y="1376840"/>
                </a:lnTo>
                <a:lnTo>
                  <a:pt x="171562" y="1414333"/>
                </a:lnTo>
                <a:lnTo>
                  <a:pt x="199438" y="1450393"/>
                </a:lnTo>
                <a:lnTo>
                  <a:pt x="229086" y="1484952"/>
                </a:lnTo>
                <a:lnTo>
                  <a:pt x="260438" y="1517942"/>
                </a:lnTo>
                <a:lnTo>
                  <a:pt x="293428" y="1549294"/>
                </a:lnTo>
                <a:lnTo>
                  <a:pt x="327987" y="1578942"/>
                </a:lnTo>
                <a:lnTo>
                  <a:pt x="364047" y="1606818"/>
                </a:lnTo>
                <a:lnTo>
                  <a:pt x="401540" y="1632853"/>
                </a:lnTo>
                <a:lnTo>
                  <a:pt x="440400" y="1656979"/>
                </a:lnTo>
                <a:lnTo>
                  <a:pt x="480557" y="1679130"/>
                </a:lnTo>
                <a:lnTo>
                  <a:pt x="521944" y="1699237"/>
                </a:lnTo>
                <a:lnTo>
                  <a:pt x="564494" y="1717233"/>
                </a:lnTo>
                <a:lnTo>
                  <a:pt x="608138" y="1733049"/>
                </a:lnTo>
                <a:lnTo>
                  <a:pt x="652809" y="1746618"/>
                </a:lnTo>
                <a:lnTo>
                  <a:pt x="698439" y="1757871"/>
                </a:lnTo>
                <a:lnTo>
                  <a:pt x="744959" y="1766742"/>
                </a:lnTo>
                <a:lnTo>
                  <a:pt x="792303" y="1773163"/>
                </a:lnTo>
                <a:lnTo>
                  <a:pt x="840403" y="1777065"/>
                </a:lnTo>
                <a:lnTo>
                  <a:pt x="889190" y="1778381"/>
                </a:lnTo>
                <a:lnTo>
                  <a:pt x="937978" y="1777065"/>
                </a:lnTo>
                <a:lnTo>
                  <a:pt x="986079" y="1773163"/>
                </a:lnTo>
                <a:lnTo>
                  <a:pt x="1033424" y="1766742"/>
                </a:lnTo>
                <a:lnTo>
                  <a:pt x="1079945" y="1757871"/>
                </a:lnTo>
                <a:lnTo>
                  <a:pt x="1125576" y="1746618"/>
                </a:lnTo>
                <a:lnTo>
                  <a:pt x="1170247" y="1733049"/>
                </a:lnTo>
                <a:lnTo>
                  <a:pt x="1213891" y="1717233"/>
                </a:lnTo>
                <a:lnTo>
                  <a:pt x="1256441" y="1699237"/>
                </a:lnTo>
                <a:lnTo>
                  <a:pt x="1297829" y="1679130"/>
                </a:lnTo>
                <a:lnTo>
                  <a:pt x="1337986" y="1656979"/>
                </a:lnTo>
                <a:lnTo>
                  <a:pt x="1376845" y="1632853"/>
                </a:lnTo>
                <a:lnTo>
                  <a:pt x="1414339" y="1606818"/>
                </a:lnTo>
                <a:lnTo>
                  <a:pt x="1450399" y="1578942"/>
                </a:lnTo>
                <a:lnTo>
                  <a:pt x="1484957" y="1549294"/>
                </a:lnTo>
                <a:lnTo>
                  <a:pt x="1517946" y="1517942"/>
                </a:lnTo>
                <a:lnTo>
                  <a:pt x="1549299" y="1484952"/>
                </a:lnTo>
                <a:lnTo>
                  <a:pt x="1578946" y="1450393"/>
                </a:lnTo>
                <a:lnTo>
                  <a:pt x="1606821" y="1414333"/>
                </a:lnTo>
                <a:lnTo>
                  <a:pt x="1632856" y="1376840"/>
                </a:lnTo>
                <a:lnTo>
                  <a:pt x="1656982" y="1337980"/>
                </a:lnTo>
                <a:lnTo>
                  <a:pt x="1679133" y="1297823"/>
                </a:lnTo>
                <a:lnTo>
                  <a:pt x="1699239" y="1256436"/>
                </a:lnTo>
                <a:lnTo>
                  <a:pt x="1717234" y="1213886"/>
                </a:lnTo>
                <a:lnTo>
                  <a:pt x="1733050" y="1170242"/>
                </a:lnTo>
                <a:lnTo>
                  <a:pt x="1746618" y="1125571"/>
                </a:lnTo>
                <a:lnTo>
                  <a:pt x="1757872" y="1079941"/>
                </a:lnTo>
                <a:lnTo>
                  <a:pt x="1766743" y="1033421"/>
                </a:lnTo>
                <a:lnTo>
                  <a:pt x="1773163" y="986077"/>
                </a:lnTo>
                <a:lnTo>
                  <a:pt x="1777065" y="937977"/>
                </a:lnTo>
                <a:lnTo>
                  <a:pt x="1778380" y="889190"/>
                </a:lnTo>
                <a:lnTo>
                  <a:pt x="1777065" y="840403"/>
                </a:lnTo>
                <a:lnTo>
                  <a:pt x="1773163" y="792303"/>
                </a:lnTo>
                <a:lnTo>
                  <a:pt x="1766743" y="744959"/>
                </a:lnTo>
                <a:lnTo>
                  <a:pt x="1757872" y="698439"/>
                </a:lnTo>
                <a:lnTo>
                  <a:pt x="1746618" y="652809"/>
                </a:lnTo>
                <a:lnTo>
                  <a:pt x="1733050" y="608138"/>
                </a:lnTo>
                <a:lnTo>
                  <a:pt x="1717234" y="564494"/>
                </a:lnTo>
                <a:lnTo>
                  <a:pt x="1699239" y="521944"/>
                </a:lnTo>
                <a:lnTo>
                  <a:pt x="1679133" y="480557"/>
                </a:lnTo>
                <a:lnTo>
                  <a:pt x="1656982" y="440400"/>
                </a:lnTo>
                <a:lnTo>
                  <a:pt x="1632856" y="401540"/>
                </a:lnTo>
                <a:lnTo>
                  <a:pt x="1606821" y="364047"/>
                </a:lnTo>
                <a:lnTo>
                  <a:pt x="1578946" y="327987"/>
                </a:lnTo>
                <a:lnTo>
                  <a:pt x="1549299" y="293428"/>
                </a:lnTo>
                <a:lnTo>
                  <a:pt x="1517946" y="260438"/>
                </a:lnTo>
                <a:lnTo>
                  <a:pt x="1484957" y="229086"/>
                </a:lnTo>
                <a:lnTo>
                  <a:pt x="1450399" y="199438"/>
                </a:lnTo>
                <a:lnTo>
                  <a:pt x="1414339" y="171562"/>
                </a:lnTo>
                <a:lnTo>
                  <a:pt x="1376845" y="145527"/>
                </a:lnTo>
                <a:lnTo>
                  <a:pt x="1337986" y="121401"/>
                </a:lnTo>
                <a:lnTo>
                  <a:pt x="1297829" y="99250"/>
                </a:lnTo>
                <a:lnTo>
                  <a:pt x="1256441" y="79143"/>
                </a:lnTo>
                <a:lnTo>
                  <a:pt x="1213891" y="61147"/>
                </a:lnTo>
                <a:lnTo>
                  <a:pt x="1170247" y="45331"/>
                </a:lnTo>
                <a:lnTo>
                  <a:pt x="1125576" y="31762"/>
                </a:lnTo>
                <a:lnTo>
                  <a:pt x="1079945" y="20509"/>
                </a:lnTo>
                <a:lnTo>
                  <a:pt x="1033424" y="11638"/>
                </a:lnTo>
                <a:lnTo>
                  <a:pt x="986079" y="5217"/>
                </a:lnTo>
                <a:lnTo>
                  <a:pt x="937978" y="1315"/>
                </a:lnTo>
                <a:lnTo>
                  <a:pt x="889190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219200" y="2133600"/>
            <a:ext cx="1778635" cy="1778635"/>
          </a:xfrm>
          <a:custGeom>
            <a:avLst/>
            <a:gdLst/>
            <a:ahLst/>
            <a:cxnLst/>
            <a:rect l="l" t="t" r="r" b="b"/>
            <a:pathLst>
              <a:path w="1778635" h="1778635">
                <a:moveTo>
                  <a:pt x="889190" y="0"/>
                </a:moveTo>
                <a:lnTo>
                  <a:pt x="840402" y="1315"/>
                </a:lnTo>
                <a:lnTo>
                  <a:pt x="792301" y="5217"/>
                </a:lnTo>
                <a:lnTo>
                  <a:pt x="744956" y="11638"/>
                </a:lnTo>
                <a:lnTo>
                  <a:pt x="698435" y="20509"/>
                </a:lnTo>
                <a:lnTo>
                  <a:pt x="652804" y="31762"/>
                </a:lnTo>
                <a:lnTo>
                  <a:pt x="608133" y="45331"/>
                </a:lnTo>
                <a:lnTo>
                  <a:pt x="564489" y="61147"/>
                </a:lnTo>
                <a:lnTo>
                  <a:pt x="521939" y="79143"/>
                </a:lnTo>
                <a:lnTo>
                  <a:pt x="480551" y="99250"/>
                </a:lnTo>
                <a:lnTo>
                  <a:pt x="440394" y="121401"/>
                </a:lnTo>
                <a:lnTo>
                  <a:pt x="401535" y="145527"/>
                </a:lnTo>
                <a:lnTo>
                  <a:pt x="364041" y="171562"/>
                </a:lnTo>
                <a:lnTo>
                  <a:pt x="327981" y="199438"/>
                </a:lnTo>
                <a:lnTo>
                  <a:pt x="293423" y="229086"/>
                </a:lnTo>
                <a:lnTo>
                  <a:pt x="260434" y="260438"/>
                </a:lnTo>
                <a:lnTo>
                  <a:pt x="229081" y="293428"/>
                </a:lnTo>
                <a:lnTo>
                  <a:pt x="199434" y="327987"/>
                </a:lnTo>
                <a:lnTo>
                  <a:pt x="171559" y="364047"/>
                </a:lnTo>
                <a:lnTo>
                  <a:pt x="145524" y="401540"/>
                </a:lnTo>
                <a:lnTo>
                  <a:pt x="121398" y="440400"/>
                </a:lnTo>
                <a:lnTo>
                  <a:pt x="99247" y="480557"/>
                </a:lnTo>
                <a:lnTo>
                  <a:pt x="79141" y="521944"/>
                </a:lnTo>
                <a:lnTo>
                  <a:pt x="61146" y="564494"/>
                </a:lnTo>
                <a:lnTo>
                  <a:pt x="45330" y="608138"/>
                </a:lnTo>
                <a:lnTo>
                  <a:pt x="31762" y="652809"/>
                </a:lnTo>
                <a:lnTo>
                  <a:pt x="20508" y="698439"/>
                </a:lnTo>
                <a:lnTo>
                  <a:pt x="11637" y="744959"/>
                </a:lnTo>
                <a:lnTo>
                  <a:pt x="5217" y="792303"/>
                </a:lnTo>
                <a:lnTo>
                  <a:pt x="1315" y="840403"/>
                </a:lnTo>
                <a:lnTo>
                  <a:pt x="0" y="889190"/>
                </a:lnTo>
                <a:lnTo>
                  <a:pt x="1315" y="937977"/>
                </a:lnTo>
                <a:lnTo>
                  <a:pt x="5217" y="986077"/>
                </a:lnTo>
                <a:lnTo>
                  <a:pt x="11637" y="1033421"/>
                </a:lnTo>
                <a:lnTo>
                  <a:pt x="20508" y="1079941"/>
                </a:lnTo>
                <a:lnTo>
                  <a:pt x="31762" y="1125571"/>
                </a:lnTo>
                <a:lnTo>
                  <a:pt x="45330" y="1170242"/>
                </a:lnTo>
                <a:lnTo>
                  <a:pt x="61146" y="1213886"/>
                </a:lnTo>
                <a:lnTo>
                  <a:pt x="79141" y="1256436"/>
                </a:lnTo>
                <a:lnTo>
                  <a:pt x="99247" y="1297823"/>
                </a:lnTo>
                <a:lnTo>
                  <a:pt x="121398" y="1337980"/>
                </a:lnTo>
                <a:lnTo>
                  <a:pt x="145524" y="1376840"/>
                </a:lnTo>
                <a:lnTo>
                  <a:pt x="171559" y="1414333"/>
                </a:lnTo>
                <a:lnTo>
                  <a:pt x="199434" y="1450393"/>
                </a:lnTo>
                <a:lnTo>
                  <a:pt x="229081" y="1484952"/>
                </a:lnTo>
                <a:lnTo>
                  <a:pt x="260434" y="1517942"/>
                </a:lnTo>
                <a:lnTo>
                  <a:pt x="293423" y="1549294"/>
                </a:lnTo>
                <a:lnTo>
                  <a:pt x="327981" y="1578942"/>
                </a:lnTo>
                <a:lnTo>
                  <a:pt x="364041" y="1606818"/>
                </a:lnTo>
                <a:lnTo>
                  <a:pt x="401535" y="1632853"/>
                </a:lnTo>
                <a:lnTo>
                  <a:pt x="440394" y="1656979"/>
                </a:lnTo>
                <a:lnTo>
                  <a:pt x="480551" y="1679130"/>
                </a:lnTo>
                <a:lnTo>
                  <a:pt x="521939" y="1699237"/>
                </a:lnTo>
                <a:lnTo>
                  <a:pt x="564489" y="1717233"/>
                </a:lnTo>
                <a:lnTo>
                  <a:pt x="608133" y="1733049"/>
                </a:lnTo>
                <a:lnTo>
                  <a:pt x="652804" y="1746618"/>
                </a:lnTo>
                <a:lnTo>
                  <a:pt x="698435" y="1757871"/>
                </a:lnTo>
                <a:lnTo>
                  <a:pt x="744956" y="1766742"/>
                </a:lnTo>
                <a:lnTo>
                  <a:pt x="792301" y="1773163"/>
                </a:lnTo>
                <a:lnTo>
                  <a:pt x="840402" y="1777065"/>
                </a:lnTo>
                <a:lnTo>
                  <a:pt x="889190" y="1778381"/>
                </a:lnTo>
                <a:lnTo>
                  <a:pt x="937977" y="1777065"/>
                </a:lnTo>
                <a:lnTo>
                  <a:pt x="986077" y="1773163"/>
                </a:lnTo>
                <a:lnTo>
                  <a:pt x="1033421" y="1766742"/>
                </a:lnTo>
                <a:lnTo>
                  <a:pt x="1079941" y="1757871"/>
                </a:lnTo>
                <a:lnTo>
                  <a:pt x="1125571" y="1746618"/>
                </a:lnTo>
                <a:lnTo>
                  <a:pt x="1170242" y="1733049"/>
                </a:lnTo>
                <a:lnTo>
                  <a:pt x="1213886" y="1717233"/>
                </a:lnTo>
                <a:lnTo>
                  <a:pt x="1256436" y="1699237"/>
                </a:lnTo>
                <a:lnTo>
                  <a:pt x="1297823" y="1679130"/>
                </a:lnTo>
                <a:lnTo>
                  <a:pt x="1337980" y="1656979"/>
                </a:lnTo>
                <a:lnTo>
                  <a:pt x="1376840" y="1632853"/>
                </a:lnTo>
                <a:lnTo>
                  <a:pt x="1414333" y="1606818"/>
                </a:lnTo>
                <a:lnTo>
                  <a:pt x="1450393" y="1578942"/>
                </a:lnTo>
                <a:lnTo>
                  <a:pt x="1484952" y="1549294"/>
                </a:lnTo>
                <a:lnTo>
                  <a:pt x="1517942" y="1517942"/>
                </a:lnTo>
                <a:lnTo>
                  <a:pt x="1549294" y="1484952"/>
                </a:lnTo>
                <a:lnTo>
                  <a:pt x="1578942" y="1450393"/>
                </a:lnTo>
                <a:lnTo>
                  <a:pt x="1606818" y="1414333"/>
                </a:lnTo>
                <a:lnTo>
                  <a:pt x="1632853" y="1376840"/>
                </a:lnTo>
                <a:lnTo>
                  <a:pt x="1656979" y="1337980"/>
                </a:lnTo>
                <a:lnTo>
                  <a:pt x="1679130" y="1297823"/>
                </a:lnTo>
                <a:lnTo>
                  <a:pt x="1699237" y="1256436"/>
                </a:lnTo>
                <a:lnTo>
                  <a:pt x="1717233" y="1213886"/>
                </a:lnTo>
                <a:lnTo>
                  <a:pt x="1733049" y="1170242"/>
                </a:lnTo>
                <a:lnTo>
                  <a:pt x="1746618" y="1125571"/>
                </a:lnTo>
                <a:lnTo>
                  <a:pt x="1757871" y="1079941"/>
                </a:lnTo>
                <a:lnTo>
                  <a:pt x="1766742" y="1033421"/>
                </a:lnTo>
                <a:lnTo>
                  <a:pt x="1773163" y="986077"/>
                </a:lnTo>
                <a:lnTo>
                  <a:pt x="1777065" y="937977"/>
                </a:lnTo>
                <a:lnTo>
                  <a:pt x="1778380" y="889190"/>
                </a:lnTo>
                <a:lnTo>
                  <a:pt x="1777065" y="840403"/>
                </a:lnTo>
                <a:lnTo>
                  <a:pt x="1773163" y="792303"/>
                </a:lnTo>
                <a:lnTo>
                  <a:pt x="1766742" y="744959"/>
                </a:lnTo>
                <a:lnTo>
                  <a:pt x="1757871" y="698439"/>
                </a:lnTo>
                <a:lnTo>
                  <a:pt x="1746618" y="652809"/>
                </a:lnTo>
                <a:lnTo>
                  <a:pt x="1733049" y="608138"/>
                </a:lnTo>
                <a:lnTo>
                  <a:pt x="1717233" y="564494"/>
                </a:lnTo>
                <a:lnTo>
                  <a:pt x="1699237" y="521944"/>
                </a:lnTo>
                <a:lnTo>
                  <a:pt x="1679130" y="480557"/>
                </a:lnTo>
                <a:lnTo>
                  <a:pt x="1656979" y="440400"/>
                </a:lnTo>
                <a:lnTo>
                  <a:pt x="1632853" y="401540"/>
                </a:lnTo>
                <a:lnTo>
                  <a:pt x="1606818" y="364047"/>
                </a:lnTo>
                <a:lnTo>
                  <a:pt x="1578942" y="327987"/>
                </a:lnTo>
                <a:lnTo>
                  <a:pt x="1549294" y="293428"/>
                </a:lnTo>
                <a:lnTo>
                  <a:pt x="1517942" y="260438"/>
                </a:lnTo>
                <a:lnTo>
                  <a:pt x="1484952" y="229086"/>
                </a:lnTo>
                <a:lnTo>
                  <a:pt x="1450393" y="199438"/>
                </a:lnTo>
                <a:lnTo>
                  <a:pt x="1414333" y="171562"/>
                </a:lnTo>
                <a:lnTo>
                  <a:pt x="1376840" y="145527"/>
                </a:lnTo>
                <a:lnTo>
                  <a:pt x="1337980" y="121401"/>
                </a:lnTo>
                <a:lnTo>
                  <a:pt x="1297823" y="99250"/>
                </a:lnTo>
                <a:lnTo>
                  <a:pt x="1256436" y="79143"/>
                </a:lnTo>
                <a:lnTo>
                  <a:pt x="1213886" y="61147"/>
                </a:lnTo>
                <a:lnTo>
                  <a:pt x="1170242" y="45331"/>
                </a:lnTo>
                <a:lnTo>
                  <a:pt x="1125571" y="31762"/>
                </a:lnTo>
                <a:lnTo>
                  <a:pt x="1079941" y="20509"/>
                </a:lnTo>
                <a:lnTo>
                  <a:pt x="1033421" y="11638"/>
                </a:lnTo>
                <a:lnTo>
                  <a:pt x="986077" y="5217"/>
                </a:lnTo>
                <a:lnTo>
                  <a:pt x="937977" y="1315"/>
                </a:lnTo>
                <a:lnTo>
                  <a:pt x="889190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90600" y="4345293"/>
            <a:ext cx="2286000" cy="112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1120" algn="ctr">
              <a:lnSpc>
                <a:spcPct val="100000"/>
              </a:lnSpc>
            </a:pPr>
            <a:r>
              <a:rPr sz="2000" b="1" spc="-11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285"/>
              </a:spcBef>
            </a:pPr>
            <a:r>
              <a:rPr sz="1400" b="1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</a:t>
            </a:r>
            <a:r>
              <a:rPr sz="1400" b="1" spc="10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</a:t>
            </a:r>
            <a:r>
              <a:rPr sz="1400" b="1" spc="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 </a:t>
            </a:r>
            <a:r>
              <a:rPr sz="1400" b="1" spc="4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</a:t>
            </a:r>
            <a:r>
              <a:rPr sz="1400" b="1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THINGS; </a:t>
            </a:r>
            <a:r>
              <a:rPr sz="1400" b="1" spc="1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</a:t>
            </a:r>
            <a:r>
              <a:rPr sz="1400" b="1" spc="8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THINGS</a:t>
            </a:r>
            <a:r>
              <a:rPr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4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9023" y="4345661"/>
            <a:ext cx="2062772" cy="112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-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PRINCIPLES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209" marR="5080" indent="5715" algn="ctr">
              <a:lnSpc>
                <a:spcPct val="100000"/>
              </a:lnSpc>
              <a:spcBef>
                <a:spcPts val="1280"/>
              </a:spcBef>
            </a:pPr>
            <a:r>
              <a:rPr sz="1400" b="1" spc="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sz="1400" b="1" spc="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sz="1400" b="1" spc="-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BRAND’S  </a:t>
            </a:r>
            <a:r>
              <a:rPr sz="1400" b="1" spc="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VALUES </a:t>
            </a:r>
            <a:r>
              <a:rPr sz="1400" b="1" spc="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1400" b="1" spc="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  </a:t>
            </a:r>
            <a:r>
              <a:rPr sz="1400" b="1" spc="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MEANINGFUL</a:t>
            </a:r>
            <a:r>
              <a:rPr sz="1400" b="1" spc="-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-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4195" y="4345293"/>
            <a:ext cx="2529205" cy="112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-9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1940" marR="203835" indent="69215" algn="ctr">
              <a:lnSpc>
                <a:spcPct val="100000"/>
              </a:lnSpc>
              <a:spcBef>
                <a:spcPts val="1285"/>
              </a:spcBef>
            </a:pPr>
            <a:r>
              <a:rPr sz="1400" b="1" spc="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</a:t>
            </a:r>
            <a:r>
              <a:rPr sz="1400" b="1" spc="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INTERRUPT  </a:t>
            </a:r>
            <a:r>
              <a:rPr sz="1400" b="1" spc="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PEOPLE; </a:t>
            </a:r>
            <a:r>
              <a:rPr sz="1400" b="1" spc="1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 </a:t>
            </a:r>
            <a:r>
              <a:rPr sz="1400" b="1" spc="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1400" b="1" spc="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INVOLVE</a:t>
            </a:r>
            <a:r>
              <a:rPr sz="1400" b="1" spc="-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81621" y="2197926"/>
            <a:ext cx="1649730" cy="1649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623717" y="2205266"/>
            <a:ext cx="1635734" cy="1635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764704"/>
            <a:ext cx="7239000" cy="562074"/>
          </a:xfrm>
        </p:spPr>
        <p:txBody>
          <a:bodyPr/>
          <a:lstStyle/>
          <a:p>
            <a:r>
              <a:rPr lang="en-US" dirty="0" smtClean="0"/>
              <a:t>THE 3 Ps OF CONNECTED MARKETING</a:t>
            </a:r>
            <a:endParaRPr lang="en-US" dirty="0"/>
          </a:p>
        </p:txBody>
      </p:sp>
      <p:sp>
        <p:nvSpPr>
          <p:cNvPr id="16" name="object 2"/>
          <p:cNvSpPr/>
          <p:nvPr/>
        </p:nvSpPr>
        <p:spPr>
          <a:xfrm>
            <a:off x="5982174" y="2164784"/>
            <a:ext cx="1797616" cy="1797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4"/>
          <p:cNvSpPr/>
          <p:nvPr/>
        </p:nvSpPr>
        <p:spPr>
          <a:xfrm>
            <a:off x="6049372" y="2239355"/>
            <a:ext cx="1646828" cy="1646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961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77898" y="4609439"/>
            <a:ext cx="519366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01650">
              <a:lnSpc>
                <a:spcPct val="100000"/>
              </a:lnSpc>
            </a:pPr>
            <a:r>
              <a:rPr sz="2800" b="1" spc="-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NONE </a:t>
            </a: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</a:t>
            </a:r>
            <a:r>
              <a:rPr sz="2800" b="1" spc="-1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SEEM </a:t>
            </a:r>
            <a:r>
              <a:rPr sz="2800" b="1" spc="-2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</a:t>
            </a:r>
            <a:r>
              <a:rPr sz="2800" b="1" spc="-13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ROCKET</a:t>
            </a:r>
            <a:r>
              <a:rPr sz="2800" b="1" spc="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6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14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385" y="4609439"/>
            <a:ext cx="731456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9405" marR="5080" indent="-307340" algn="ctr">
              <a:lnSpc>
                <a:spcPct val="100000"/>
              </a:lnSpc>
            </a:pPr>
            <a:r>
              <a:rPr lang="en-US" sz="2800" b="1" spc="-35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DEFINE </a:t>
            </a:r>
            <a:r>
              <a:rPr lang="en-US" sz="2800" b="1" spc="-35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BEST-PRACTICE</a:t>
            </a:r>
            <a:r>
              <a:rPr lang="en-US" sz="2800" b="1" spc="-35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-35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</a:t>
            </a:r>
            <a:r>
              <a:rPr lang="en-US" sz="2800" b="1" spc="-35" dirty="0" smtClean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FUTURE?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83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407856" y="4609439"/>
            <a:ext cx="433387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140" marR="5080" indent="-346075">
              <a:lnSpc>
                <a:spcPct val="100000"/>
              </a:lnSpc>
            </a:pPr>
            <a:r>
              <a:rPr sz="2800" b="1" spc="-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sz="2800" b="1" spc="4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</a:t>
            </a:r>
            <a:r>
              <a:rPr sz="2800" b="1" spc="-1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AREN’T </a:t>
            </a:r>
            <a:r>
              <a:rPr sz="2800" b="1" spc="-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sz="2800" b="1" spc="-3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3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 </a:t>
            </a:r>
            <a:r>
              <a:rPr sz="2800" b="1" spc="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DOING </a:t>
            </a:r>
            <a:r>
              <a:rPr sz="2800" b="1" spc="-1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sz="2800" b="1" spc="-3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2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ALREADY</a:t>
            </a:r>
            <a:r>
              <a:rPr sz="2800" b="1" spc="-2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2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3891800" y="1881263"/>
            <a:ext cx="1442200" cy="1471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3"/>
          <p:cNvSpPr txBox="1"/>
          <p:nvPr/>
        </p:nvSpPr>
        <p:spPr>
          <a:xfrm>
            <a:off x="1447799" y="3657601"/>
            <a:ext cx="6400801" cy="1431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400" b="1" spc="-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sz="44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r>
              <a:rPr sz="4400" b="1" spc="-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RECONNECT</a:t>
            </a:r>
            <a:endParaRPr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4400" b="1" spc="-10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sz="4400" b="1" spc="-10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WFA</a:t>
            </a:r>
            <a:r>
              <a:rPr sz="4400" b="1" spc="-10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RECONNECT</a:t>
            </a:r>
            <a:endParaRPr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891800" y="1881263"/>
            <a:ext cx="1442200" cy="1471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1143000" y="5257800"/>
            <a:ext cx="6707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fr-BE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</a:t>
            </a:r>
            <a:r>
              <a:rPr lang="fr-BE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lang="fr-BE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mailing </a:t>
            </a:r>
            <a:r>
              <a:rPr lang="fr-BE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</a:t>
            </a:r>
            <a:r>
              <a:rPr lang="fr-BE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BE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</a:t>
            </a:r>
            <a:r>
              <a:rPr lang="fr-BE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email </a:t>
            </a:r>
            <a:r>
              <a:rPr lang="fr-BE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Will: </a:t>
            </a:r>
          </a:p>
          <a:p>
            <a:pPr algn="ctr">
              <a:defRPr/>
            </a:pPr>
            <a:r>
              <a:rPr lang="fr-BE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w.gilroy@wfanet.org </a:t>
            </a:r>
            <a:endParaRPr lang="en-GB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THE CONVERSATION!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7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275" y="1483131"/>
            <a:ext cx="2649438" cy="26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7385" y="4609439"/>
            <a:ext cx="731456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9405" marR="5080" indent="-307340" algn="ctr">
              <a:lnSpc>
                <a:spcPct val="100000"/>
              </a:lnSpc>
            </a:pPr>
            <a:r>
              <a:rPr sz="2800" b="1" spc="-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sz="2800" b="1" spc="-1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ASKED </a:t>
            </a:r>
            <a:r>
              <a:rPr sz="2800" b="1" spc="-1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</a:t>
            </a:r>
            <a:r>
              <a:rPr sz="2800" b="1" spc="-15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INFLUENCERS </a:t>
            </a:r>
            <a:r>
              <a:rPr sz="2800" b="1" spc="-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 </a:t>
            </a:r>
            <a:r>
              <a:rPr sz="2800" b="1" spc="-17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</a:t>
            </a:r>
            <a:r>
              <a:rPr sz="2800" b="1" spc="-1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NETWORKS</a:t>
            </a:r>
            <a:r>
              <a:rPr sz="2800" b="1" spc="-125" dirty="0">
                <a:solidFill>
                  <a:srgbClr val="EA9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VIA </a:t>
            </a:r>
            <a:r>
              <a:rPr sz="2800" b="1" spc="-8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</a:t>
            </a:r>
            <a:r>
              <a:rPr sz="2800" b="1" spc="-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8400" y="1584960"/>
            <a:ext cx="2427198" cy="2427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36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895" y="345795"/>
            <a:ext cx="1409200" cy="1799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5876" y="345795"/>
            <a:ext cx="1409204" cy="1653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9913" y="1790357"/>
            <a:ext cx="1409204" cy="14355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9913" y="337388"/>
            <a:ext cx="1409204" cy="1382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99913" y="3296005"/>
            <a:ext cx="1409204" cy="14735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9913" y="4839601"/>
            <a:ext cx="1409204" cy="13476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5876" y="2057933"/>
            <a:ext cx="1409204" cy="1684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51770" y="3644315"/>
            <a:ext cx="1407985" cy="10611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27973" y="2402738"/>
            <a:ext cx="1409204" cy="18399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63949" y="337388"/>
            <a:ext cx="1409204" cy="1566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0551" y="1968576"/>
            <a:ext cx="1408214" cy="16109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31351" y="4306646"/>
            <a:ext cx="1405826" cy="18806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52989" y="4770310"/>
            <a:ext cx="1425016" cy="14169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22868" y="337388"/>
            <a:ext cx="1414310" cy="20013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35876" y="4324621"/>
            <a:ext cx="1421218" cy="186265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35876" y="3800203"/>
            <a:ext cx="1409204" cy="4661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6895" y="2225560"/>
            <a:ext cx="1409670" cy="136961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5031" y="3675278"/>
            <a:ext cx="1391065" cy="12727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5031" y="5028110"/>
            <a:ext cx="1387843" cy="11591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19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555365" y="2133600"/>
            <a:ext cx="1778635" cy="1778635"/>
          </a:xfrm>
          <a:custGeom>
            <a:avLst/>
            <a:gdLst/>
            <a:ahLst/>
            <a:cxnLst/>
            <a:rect l="l" t="t" r="r" b="b"/>
            <a:pathLst>
              <a:path w="1778634" h="1778635">
                <a:moveTo>
                  <a:pt x="889190" y="0"/>
                </a:moveTo>
                <a:lnTo>
                  <a:pt x="840403" y="1315"/>
                </a:lnTo>
                <a:lnTo>
                  <a:pt x="792303" y="5217"/>
                </a:lnTo>
                <a:lnTo>
                  <a:pt x="744959" y="11638"/>
                </a:lnTo>
                <a:lnTo>
                  <a:pt x="698439" y="20509"/>
                </a:lnTo>
                <a:lnTo>
                  <a:pt x="652809" y="31762"/>
                </a:lnTo>
                <a:lnTo>
                  <a:pt x="608138" y="45331"/>
                </a:lnTo>
                <a:lnTo>
                  <a:pt x="564494" y="61147"/>
                </a:lnTo>
                <a:lnTo>
                  <a:pt x="521944" y="79143"/>
                </a:lnTo>
                <a:lnTo>
                  <a:pt x="480557" y="99250"/>
                </a:lnTo>
                <a:lnTo>
                  <a:pt x="440400" y="121401"/>
                </a:lnTo>
                <a:lnTo>
                  <a:pt x="401540" y="145527"/>
                </a:lnTo>
                <a:lnTo>
                  <a:pt x="364047" y="171562"/>
                </a:lnTo>
                <a:lnTo>
                  <a:pt x="327987" y="199438"/>
                </a:lnTo>
                <a:lnTo>
                  <a:pt x="293428" y="229086"/>
                </a:lnTo>
                <a:lnTo>
                  <a:pt x="260438" y="260438"/>
                </a:lnTo>
                <a:lnTo>
                  <a:pt x="229086" y="293428"/>
                </a:lnTo>
                <a:lnTo>
                  <a:pt x="199438" y="327987"/>
                </a:lnTo>
                <a:lnTo>
                  <a:pt x="171562" y="364047"/>
                </a:lnTo>
                <a:lnTo>
                  <a:pt x="145527" y="401540"/>
                </a:lnTo>
                <a:lnTo>
                  <a:pt x="121401" y="440400"/>
                </a:lnTo>
                <a:lnTo>
                  <a:pt x="99250" y="480557"/>
                </a:lnTo>
                <a:lnTo>
                  <a:pt x="79143" y="521944"/>
                </a:lnTo>
                <a:lnTo>
                  <a:pt x="61147" y="564494"/>
                </a:lnTo>
                <a:lnTo>
                  <a:pt x="45331" y="608138"/>
                </a:lnTo>
                <a:lnTo>
                  <a:pt x="31762" y="652809"/>
                </a:lnTo>
                <a:lnTo>
                  <a:pt x="20509" y="698439"/>
                </a:lnTo>
                <a:lnTo>
                  <a:pt x="11638" y="744959"/>
                </a:lnTo>
                <a:lnTo>
                  <a:pt x="5217" y="792303"/>
                </a:lnTo>
                <a:lnTo>
                  <a:pt x="1315" y="840403"/>
                </a:lnTo>
                <a:lnTo>
                  <a:pt x="0" y="889190"/>
                </a:lnTo>
                <a:lnTo>
                  <a:pt x="1315" y="937977"/>
                </a:lnTo>
                <a:lnTo>
                  <a:pt x="5217" y="986077"/>
                </a:lnTo>
                <a:lnTo>
                  <a:pt x="11638" y="1033421"/>
                </a:lnTo>
                <a:lnTo>
                  <a:pt x="20509" y="1079941"/>
                </a:lnTo>
                <a:lnTo>
                  <a:pt x="31762" y="1125571"/>
                </a:lnTo>
                <a:lnTo>
                  <a:pt x="45331" y="1170242"/>
                </a:lnTo>
                <a:lnTo>
                  <a:pt x="61147" y="1213886"/>
                </a:lnTo>
                <a:lnTo>
                  <a:pt x="79143" y="1256436"/>
                </a:lnTo>
                <a:lnTo>
                  <a:pt x="99250" y="1297823"/>
                </a:lnTo>
                <a:lnTo>
                  <a:pt x="121401" y="1337980"/>
                </a:lnTo>
                <a:lnTo>
                  <a:pt x="145527" y="1376840"/>
                </a:lnTo>
                <a:lnTo>
                  <a:pt x="171562" y="1414333"/>
                </a:lnTo>
                <a:lnTo>
                  <a:pt x="199438" y="1450393"/>
                </a:lnTo>
                <a:lnTo>
                  <a:pt x="229086" y="1484952"/>
                </a:lnTo>
                <a:lnTo>
                  <a:pt x="260438" y="1517942"/>
                </a:lnTo>
                <a:lnTo>
                  <a:pt x="293428" y="1549294"/>
                </a:lnTo>
                <a:lnTo>
                  <a:pt x="327987" y="1578942"/>
                </a:lnTo>
                <a:lnTo>
                  <a:pt x="364047" y="1606818"/>
                </a:lnTo>
                <a:lnTo>
                  <a:pt x="401540" y="1632853"/>
                </a:lnTo>
                <a:lnTo>
                  <a:pt x="440400" y="1656979"/>
                </a:lnTo>
                <a:lnTo>
                  <a:pt x="480557" y="1679130"/>
                </a:lnTo>
                <a:lnTo>
                  <a:pt x="521944" y="1699237"/>
                </a:lnTo>
                <a:lnTo>
                  <a:pt x="564494" y="1717233"/>
                </a:lnTo>
                <a:lnTo>
                  <a:pt x="608138" y="1733049"/>
                </a:lnTo>
                <a:lnTo>
                  <a:pt x="652809" y="1746618"/>
                </a:lnTo>
                <a:lnTo>
                  <a:pt x="698439" y="1757871"/>
                </a:lnTo>
                <a:lnTo>
                  <a:pt x="744959" y="1766742"/>
                </a:lnTo>
                <a:lnTo>
                  <a:pt x="792303" y="1773163"/>
                </a:lnTo>
                <a:lnTo>
                  <a:pt x="840403" y="1777065"/>
                </a:lnTo>
                <a:lnTo>
                  <a:pt x="889190" y="1778381"/>
                </a:lnTo>
                <a:lnTo>
                  <a:pt x="937978" y="1777065"/>
                </a:lnTo>
                <a:lnTo>
                  <a:pt x="986079" y="1773163"/>
                </a:lnTo>
                <a:lnTo>
                  <a:pt x="1033424" y="1766742"/>
                </a:lnTo>
                <a:lnTo>
                  <a:pt x="1079945" y="1757871"/>
                </a:lnTo>
                <a:lnTo>
                  <a:pt x="1125576" y="1746618"/>
                </a:lnTo>
                <a:lnTo>
                  <a:pt x="1170247" y="1733049"/>
                </a:lnTo>
                <a:lnTo>
                  <a:pt x="1213891" y="1717233"/>
                </a:lnTo>
                <a:lnTo>
                  <a:pt x="1256441" y="1699237"/>
                </a:lnTo>
                <a:lnTo>
                  <a:pt x="1297829" y="1679130"/>
                </a:lnTo>
                <a:lnTo>
                  <a:pt x="1337986" y="1656979"/>
                </a:lnTo>
                <a:lnTo>
                  <a:pt x="1376845" y="1632853"/>
                </a:lnTo>
                <a:lnTo>
                  <a:pt x="1414339" y="1606818"/>
                </a:lnTo>
                <a:lnTo>
                  <a:pt x="1450399" y="1578942"/>
                </a:lnTo>
                <a:lnTo>
                  <a:pt x="1484957" y="1549294"/>
                </a:lnTo>
                <a:lnTo>
                  <a:pt x="1517946" y="1517942"/>
                </a:lnTo>
                <a:lnTo>
                  <a:pt x="1549299" y="1484952"/>
                </a:lnTo>
                <a:lnTo>
                  <a:pt x="1578946" y="1450393"/>
                </a:lnTo>
                <a:lnTo>
                  <a:pt x="1606821" y="1414333"/>
                </a:lnTo>
                <a:lnTo>
                  <a:pt x="1632856" y="1376840"/>
                </a:lnTo>
                <a:lnTo>
                  <a:pt x="1656982" y="1337980"/>
                </a:lnTo>
                <a:lnTo>
                  <a:pt x="1679133" y="1297823"/>
                </a:lnTo>
                <a:lnTo>
                  <a:pt x="1699239" y="1256436"/>
                </a:lnTo>
                <a:lnTo>
                  <a:pt x="1717234" y="1213886"/>
                </a:lnTo>
                <a:lnTo>
                  <a:pt x="1733050" y="1170242"/>
                </a:lnTo>
                <a:lnTo>
                  <a:pt x="1746618" y="1125571"/>
                </a:lnTo>
                <a:lnTo>
                  <a:pt x="1757872" y="1079941"/>
                </a:lnTo>
                <a:lnTo>
                  <a:pt x="1766743" y="1033421"/>
                </a:lnTo>
                <a:lnTo>
                  <a:pt x="1773163" y="986077"/>
                </a:lnTo>
                <a:lnTo>
                  <a:pt x="1777065" y="937977"/>
                </a:lnTo>
                <a:lnTo>
                  <a:pt x="1778380" y="889190"/>
                </a:lnTo>
                <a:lnTo>
                  <a:pt x="1777065" y="840403"/>
                </a:lnTo>
                <a:lnTo>
                  <a:pt x="1773163" y="792303"/>
                </a:lnTo>
                <a:lnTo>
                  <a:pt x="1766743" y="744959"/>
                </a:lnTo>
                <a:lnTo>
                  <a:pt x="1757872" y="698439"/>
                </a:lnTo>
                <a:lnTo>
                  <a:pt x="1746618" y="652809"/>
                </a:lnTo>
                <a:lnTo>
                  <a:pt x="1733050" y="608138"/>
                </a:lnTo>
                <a:lnTo>
                  <a:pt x="1717234" y="564494"/>
                </a:lnTo>
                <a:lnTo>
                  <a:pt x="1699239" y="521944"/>
                </a:lnTo>
                <a:lnTo>
                  <a:pt x="1679133" y="480557"/>
                </a:lnTo>
                <a:lnTo>
                  <a:pt x="1656982" y="440400"/>
                </a:lnTo>
                <a:lnTo>
                  <a:pt x="1632856" y="401540"/>
                </a:lnTo>
                <a:lnTo>
                  <a:pt x="1606821" y="364047"/>
                </a:lnTo>
                <a:lnTo>
                  <a:pt x="1578946" y="327987"/>
                </a:lnTo>
                <a:lnTo>
                  <a:pt x="1549299" y="293428"/>
                </a:lnTo>
                <a:lnTo>
                  <a:pt x="1517946" y="260438"/>
                </a:lnTo>
                <a:lnTo>
                  <a:pt x="1484957" y="229086"/>
                </a:lnTo>
                <a:lnTo>
                  <a:pt x="1450399" y="199438"/>
                </a:lnTo>
                <a:lnTo>
                  <a:pt x="1414339" y="171562"/>
                </a:lnTo>
                <a:lnTo>
                  <a:pt x="1376845" y="145527"/>
                </a:lnTo>
                <a:lnTo>
                  <a:pt x="1337986" y="121401"/>
                </a:lnTo>
                <a:lnTo>
                  <a:pt x="1297829" y="99250"/>
                </a:lnTo>
                <a:lnTo>
                  <a:pt x="1256441" y="79143"/>
                </a:lnTo>
                <a:lnTo>
                  <a:pt x="1213891" y="61147"/>
                </a:lnTo>
                <a:lnTo>
                  <a:pt x="1170247" y="45331"/>
                </a:lnTo>
                <a:lnTo>
                  <a:pt x="1125576" y="31762"/>
                </a:lnTo>
                <a:lnTo>
                  <a:pt x="1079945" y="20509"/>
                </a:lnTo>
                <a:lnTo>
                  <a:pt x="1033424" y="11638"/>
                </a:lnTo>
                <a:lnTo>
                  <a:pt x="986079" y="5217"/>
                </a:lnTo>
                <a:lnTo>
                  <a:pt x="937978" y="1315"/>
                </a:lnTo>
                <a:lnTo>
                  <a:pt x="889190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219200" y="2133600"/>
            <a:ext cx="1778635" cy="1778635"/>
          </a:xfrm>
          <a:custGeom>
            <a:avLst/>
            <a:gdLst/>
            <a:ahLst/>
            <a:cxnLst/>
            <a:rect l="l" t="t" r="r" b="b"/>
            <a:pathLst>
              <a:path w="1778635" h="1778635">
                <a:moveTo>
                  <a:pt x="889190" y="0"/>
                </a:moveTo>
                <a:lnTo>
                  <a:pt x="840402" y="1315"/>
                </a:lnTo>
                <a:lnTo>
                  <a:pt x="792301" y="5217"/>
                </a:lnTo>
                <a:lnTo>
                  <a:pt x="744956" y="11638"/>
                </a:lnTo>
                <a:lnTo>
                  <a:pt x="698435" y="20509"/>
                </a:lnTo>
                <a:lnTo>
                  <a:pt x="652804" y="31762"/>
                </a:lnTo>
                <a:lnTo>
                  <a:pt x="608133" y="45331"/>
                </a:lnTo>
                <a:lnTo>
                  <a:pt x="564489" y="61147"/>
                </a:lnTo>
                <a:lnTo>
                  <a:pt x="521939" y="79143"/>
                </a:lnTo>
                <a:lnTo>
                  <a:pt x="480551" y="99250"/>
                </a:lnTo>
                <a:lnTo>
                  <a:pt x="440394" y="121401"/>
                </a:lnTo>
                <a:lnTo>
                  <a:pt x="401535" y="145527"/>
                </a:lnTo>
                <a:lnTo>
                  <a:pt x="364041" y="171562"/>
                </a:lnTo>
                <a:lnTo>
                  <a:pt x="327981" y="199438"/>
                </a:lnTo>
                <a:lnTo>
                  <a:pt x="293423" y="229086"/>
                </a:lnTo>
                <a:lnTo>
                  <a:pt x="260434" y="260438"/>
                </a:lnTo>
                <a:lnTo>
                  <a:pt x="229081" y="293428"/>
                </a:lnTo>
                <a:lnTo>
                  <a:pt x="199434" y="327987"/>
                </a:lnTo>
                <a:lnTo>
                  <a:pt x="171559" y="364047"/>
                </a:lnTo>
                <a:lnTo>
                  <a:pt x="145524" y="401540"/>
                </a:lnTo>
                <a:lnTo>
                  <a:pt x="121398" y="440400"/>
                </a:lnTo>
                <a:lnTo>
                  <a:pt x="99247" y="480557"/>
                </a:lnTo>
                <a:lnTo>
                  <a:pt x="79141" y="521944"/>
                </a:lnTo>
                <a:lnTo>
                  <a:pt x="61146" y="564494"/>
                </a:lnTo>
                <a:lnTo>
                  <a:pt x="45330" y="608138"/>
                </a:lnTo>
                <a:lnTo>
                  <a:pt x="31762" y="652809"/>
                </a:lnTo>
                <a:lnTo>
                  <a:pt x="20508" y="698439"/>
                </a:lnTo>
                <a:lnTo>
                  <a:pt x="11637" y="744959"/>
                </a:lnTo>
                <a:lnTo>
                  <a:pt x="5217" y="792303"/>
                </a:lnTo>
                <a:lnTo>
                  <a:pt x="1315" y="840403"/>
                </a:lnTo>
                <a:lnTo>
                  <a:pt x="0" y="889190"/>
                </a:lnTo>
                <a:lnTo>
                  <a:pt x="1315" y="937977"/>
                </a:lnTo>
                <a:lnTo>
                  <a:pt x="5217" y="986077"/>
                </a:lnTo>
                <a:lnTo>
                  <a:pt x="11637" y="1033421"/>
                </a:lnTo>
                <a:lnTo>
                  <a:pt x="20508" y="1079941"/>
                </a:lnTo>
                <a:lnTo>
                  <a:pt x="31762" y="1125571"/>
                </a:lnTo>
                <a:lnTo>
                  <a:pt x="45330" y="1170242"/>
                </a:lnTo>
                <a:lnTo>
                  <a:pt x="61146" y="1213886"/>
                </a:lnTo>
                <a:lnTo>
                  <a:pt x="79141" y="1256436"/>
                </a:lnTo>
                <a:lnTo>
                  <a:pt x="99247" y="1297823"/>
                </a:lnTo>
                <a:lnTo>
                  <a:pt x="121398" y="1337980"/>
                </a:lnTo>
                <a:lnTo>
                  <a:pt x="145524" y="1376840"/>
                </a:lnTo>
                <a:lnTo>
                  <a:pt x="171559" y="1414333"/>
                </a:lnTo>
                <a:lnTo>
                  <a:pt x="199434" y="1450393"/>
                </a:lnTo>
                <a:lnTo>
                  <a:pt x="229081" y="1484952"/>
                </a:lnTo>
                <a:lnTo>
                  <a:pt x="260434" y="1517942"/>
                </a:lnTo>
                <a:lnTo>
                  <a:pt x="293423" y="1549294"/>
                </a:lnTo>
                <a:lnTo>
                  <a:pt x="327981" y="1578942"/>
                </a:lnTo>
                <a:lnTo>
                  <a:pt x="364041" y="1606818"/>
                </a:lnTo>
                <a:lnTo>
                  <a:pt x="401535" y="1632853"/>
                </a:lnTo>
                <a:lnTo>
                  <a:pt x="440394" y="1656979"/>
                </a:lnTo>
                <a:lnTo>
                  <a:pt x="480551" y="1679130"/>
                </a:lnTo>
                <a:lnTo>
                  <a:pt x="521939" y="1699237"/>
                </a:lnTo>
                <a:lnTo>
                  <a:pt x="564489" y="1717233"/>
                </a:lnTo>
                <a:lnTo>
                  <a:pt x="608133" y="1733049"/>
                </a:lnTo>
                <a:lnTo>
                  <a:pt x="652804" y="1746618"/>
                </a:lnTo>
                <a:lnTo>
                  <a:pt x="698435" y="1757871"/>
                </a:lnTo>
                <a:lnTo>
                  <a:pt x="744956" y="1766742"/>
                </a:lnTo>
                <a:lnTo>
                  <a:pt x="792301" y="1773163"/>
                </a:lnTo>
                <a:lnTo>
                  <a:pt x="840402" y="1777065"/>
                </a:lnTo>
                <a:lnTo>
                  <a:pt x="889190" y="1778381"/>
                </a:lnTo>
                <a:lnTo>
                  <a:pt x="937977" y="1777065"/>
                </a:lnTo>
                <a:lnTo>
                  <a:pt x="986077" y="1773163"/>
                </a:lnTo>
                <a:lnTo>
                  <a:pt x="1033421" y="1766742"/>
                </a:lnTo>
                <a:lnTo>
                  <a:pt x="1079941" y="1757871"/>
                </a:lnTo>
                <a:lnTo>
                  <a:pt x="1125571" y="1746618"/>
                </a:lnTo>
                <a:lnTo>
                  <a:pt x="1170242" y="1733049"/>
                </a:lnTo>
                <a:lnTo>
                  <a:pt x="1213886" y="1717233"/>
                </a:lnTo>
                <a:lnTo>
                  <a:pt x="1256436" y="1699237"/>
                </a:lnTo>
                <a:lnTo>
                  <a:pt x="1297823" y="1679130"/>
                </a:lnTo>
                <a:lnTo>
                  <a:pt x="1337980" y="1656979"/>
                </a:lnTo>
                <a:lnTo>
                  <a:pt x="1376840" y="1632853"/>
                </a:lnTo>
                <a:lnTo>
                  <a:pt x="1414333" y="1606818"/>
                </a:lnTo>
                <a:lnTo>
                  <a:pt x="1450393" y="1578942"/>
                </a:lnTo>
                <a:lnTo>
                  <a:pt x="1484952" y="1549294"/>
                </a:lnTo>
                <a:lnTo>
                  <a:pt x="1517942" y="1517942"/>
                </a:lnTo>
                <a:lnTo>
                  <a:pt x="1549294" y="1484952"/>
                </a:lnTo>
                <a:lnTo>
                  <a:pt x="1578942" y="1450393"/>
                </a:lnTo>
                <a:lnTo>
                  <a:pt x="1606818" y="1414333"/>
                </a:lnTo>
                <a:lnTo>
                  <a:pt x="1632853" y="1376840"/>
                </a:lnTo>
                <a:lnTo>
                  <a:pt x="1656979" y="1337980"/>
                </a:lnTo>
                <a:lnTo>
                  <a:pt x="1679130" y="1297823"/>
                </a:lnTo>
                <a:lnTo>
                  <a:pt x="1699237" y="1256436"/>
                </a:lnTo>
                <a:lnTo>
                  <a:pt x="1717233" y="1213886"/>
                </a:lnTo>
                <a:lnTo>
                  <a:pt x="1733049" y="1170242"/>
                </a:lnTo>
                <a:lnTo>
                  <a:pt x="1746618" y="1125571"/>
                </a:lnTo>
                <a:lnTo>
                  <a:pt x="1757871" y="1079941"/>
                </a:lnTo>
                <a:lnTo>
                  <a:pt x="1766742" y="1033421"/>
                </a:lnTo>
                <a:lnTo>
                  <a:pt x="1773163" y="986077"/>
                </a:lnTo>
                <a:lnTo>
                  <a:pt x="1777065" y="937977"/>
                </a:lnTo>
                <a:lnTo>
                  <a:pt x="1778380" y="889190"/>
                </a:lnTo>
                <a:lnTo>
                  <a:pt x="1777065" y="840403"/>
                </a:lnTo>
                <a:lnTo>
                  <a:pt x="1773163" y="792303"/>
                </a:lnTo>
                <a:lnTo>
                  <a:pt x="1766742" y="744959"/>
                </a:lnTo>
                <a:lnTo>
                  <a:pt x="1757871" y="698439"/>
                </a:lnTo>
                <a:lnTo>
                  <a:pt x="1746618" y="652809"/>
                </a:lnTo>
                <a:lnTo>
                  <a:pt x="1733049" y="608138"/>
                </a:lnTo>
                <a:lnTo>
                  <a:pt x="1717233" y="564494"/>
                </a:lnTo>
                <a:lnTo>
                  <a:pt x="1699237" y="521944"/>
                </a:lnTo>
                <a:lnTo>
                  <a:pt x="1679130" y="480557"/>
                </a:lnTo>
                <a:lnTo>
                  <a:pt x="1656979" y="440400"/>
                </a:lnTo>
                <a:lnTo>
                  <a:pt x="1632853" y="401540"/>
                </a:lnTo>
                <a:lnTo>
                  <a:pt x="1606818" y="364047"/>
                </a:lnTo>
                <a:lnTo>
                  <a:pt x="1578942" y="327987"/>
                </a:lnTo>
                <a:lnTo>
                  <a:pt x="1549294" y="293428"/>
                </a:lnTo>
                <a:lnTo>
                  <a:pt x="1517942" y="260438"/>
                </a:lnTo>
                <a:lnTo>
                  <a:pt x="1484952" y="229086"/>
                </a:lnTo>
                <a:lnTo>
                  <a:pt x="1450393" y="199438"/>
                </a:lnTo>
                <a:lnTo>
                  <a:pt x="1414333" y="171562"/>
                </a:lnTo>
                <a:lnTo>
                  <a:pt x="1376840" y="145527"/>
                </a:lnTo>
                <a:lnTo>
                  <a:pt x="1337980" y="121401"/>
                </a:lnTo>
                <a:lnTo>
                  <a:pt x="1297823" y="99250"/>
                </a:lnTo>
                <a:lnTo>
                  <a:pt x="1256436" y="79143"/>
                </a:lnTo>
                <a:lnTo>
                  <a:pt x="1213886" y="61147"/>
                </a:lnTo>
                <a:lnTo>
                  <a:pt x="1170242" y="45331"/>
                </a:lnTo>
                <a:lnTo>
                  <a:pt x="1125571" y="31762"/>
                </a:lnTo>
                <a:lnTo>
                  <a:pt x="1079941" y="20509"/>
                </a:lnTo>
                <a:lnTo>
                  <a:pt x="1033421" y="11638"/>
                </a:lnTo>
                <a:lnTo>
                  <a:pt x="986077" y="5217"/>
                </a:lnTo>
                <a:lnTo>
                  <a:pt x="937977" y="1315"/>
                </a:lnTo>
                <a:lnTo>
                  <a:pt x="889190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90600" y="4345293"/>
            <a:ext cx="2286000" cy="112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1120" algn="ctr">
              <a:lnSpc>
                <a:spcPct val="100000"/>
              </a:lnSpc>
            </a:pPr>
            <a:r>
              <a:rPr sz="2000" b="1" spc="-11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285"/>
              </a:spcBef>
            </a:pPr>
            <a:r>
              <a:rPr sz="1400" b="1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</a:t>
            </a:r>
            <a:r>
              <a:rPr sz="1400" b="1" spc="10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</a:t>
            </a:r>
            <a:r>
              <a:rPr sz="1400" b="1" spc="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 </a:t>
            </a:r>
            <a:r>
              <a:rPr sz="1400" b="1" spc="4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</a:t>
            </a:r>
            <a:r>
              <a:rPr sz="1400" b="1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THINGS; </a:t>
            </a:r>
            <a:r>
              <a:rPr sz="1400" b="1" spc="1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</a:t>
            </a:r>
            <a:r>
              <a:rPr sz="1400" b="1" spc="8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THINGS</a:t>
            </a:r>
            <a:r>
              <a:rPr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4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9023" y="4345661"/>
            <a:ext cx="2062772" cy="112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-8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PRINCIPLES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209" marR="5080" indent="5715" algn="ctr">
              <a:lnSpc>
                <a:spcPct val="100000"/>
              </a:lnSpc>
              <a:spcBef>
                <a:spcPts val="1280"/>
              </a:spcBef>
            </a:pPr>
            <a:r>
              <a:rPr sz="1400" b="1" spc="7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sz="1400" b="1" spc="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sz="1400" b="1" spc="-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5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BRAND’S  </a:t>
            </a:r>
            <a:r>
              <a:rPr sz="1400" b="1" spc="2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VALUES </a:t>
            </a:r>
            <a:r>
              <a:rPr sz="1400" b="1" spc="9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1400" b="1" spc="4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  </a:t>
            </a:r>
            <a:r>
              <a:rPr sz="1400" b="1" spc="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MEANINGFUL</a:t>
            </a:r>
            <a:r>
              <a:rPr sz="1400" b="1" spc="-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-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4195" y="4345293"/>
            <a:ext cx="2529205" cy="112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-9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</a:t>
            </a:r>
            <a:endParaRPr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1940" marR="203835" indent="69215" algn="ctr">
              <a:lnSpc>
                <a:spcPct val="100000"/>
              </a:lnSpc>
              <a:spcBef>
                <a:spcPts val="1285"/>
              </a:spcBef>
            </a:pPr>
            <a:r>
              <a:rPr sz="1400" b="1" spc="6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</a:t>
            </a:r>
            <a:r>
              <a:rPr sz="1400" b="1" spc="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INTERRUPT  </a:t>
            </a:r>
            <a:r>
              <a:rPr sz="1400" b="1" spc="8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PEOPLE; </a:t>
            </a:r>
            <a:r>
              <a:rPr sz="1400" b="1" spc="12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 </a:t>
            </a:r>
            <a:r>
              <a:rPr sz="1400" b="1" spc="3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1400" b="1" spc="3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INVOLVE</a:t>
            </a:r>
            <a:r>
              <a:rPr sz="1400" b="1" spc="-15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spc="10" dirty="0">
                <a:solidFill>
                  <a:srgbClr val="F1EFE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81621" y="2197926"/>
            <a:ext cx="1649730" cy="1649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623717" y="2205266"/>
            <a:ext cx="1635734" cy="1635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RECURRING THEMES: THE 3 NEW Ps</a:t>
            </a:r>
            <a:endParaRPr lang="en-US" dirty="0"/>
          </a:p>
        </p:txBody>
      </p:sp>
      <p:sp>
        <p:nvSpPr>
          <p:cNvPr id="16" name="object 2"/>
          <p:cNvSpPr/>
          <p:nvPr/>
        </p:nvSpPr>
        <p:spPr>
          <a:xfrm>
            <a:off x="5982174" y="2164784"/>
            <a:ext cx="1797616" cy="1797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4"/>
          <p:cNvSpPr/>
          <p:nvPr/>
        </p:nvSpPr>
        <p:spPr>
          <a:xfrm>
            <a:off x="6049372" y="2239355"/>
            <a:ext cx="1646828" cy="1646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730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869565" y="1524000"/>
            <a:ext cx="2845435" cy="2845435"/>
          </a:xfrm>
          <a:custGeom>
            <a:avLst/>
            <a:gdLst/>
            <a:ahLst/>
            <a:cxnLst/>
            <a:rect l="l" t="t" r="r" b="b"/>
            <a:pathLst>
              <a:path w="1778635" h="1778635">
                <a:moveTo>
                  <a:pt x="889190" y="0"/>
                </a:moveTo>
                <a:lnTo>
                  <a:pt x="840402" y="1315"/>
                </a:lnTo>
                <a:lnTo>
                  <a:pt x="792301" y="5217"/>
                </a:lnTo>
                <a:lnTo>
                  <a:pt x="744956" y="11638"/>
                </a:lnTo>
                <a:lnTo>
                  <a:pt x="698435" y="20509"/>
                </a:lnTo>
                <a:lnTo>
                  <a:pt x="652804" y="31762"/>
                </a:lnTo>
                <a:lnTo>
                  <a:pt x="608133" y="45331"/>
                </a:lnTo>
                <a:lnTo>
                  <a:pt x="564489" y="61147"/>
                </a:lnTo>
                <a:lnTo>
                  <a:pt x="521939" y="79143"/>
                </a:lnTo>
                <a:lnTo>
                  <a:pt x="480551" y="99250"/>
                </a:lnTo>
                <a:lnTo>
                  <a:pt x="440394" y="121401"/>
                </a:lnTo>
                <a:lnTo>
                  <a:pt x="401535" y="145527"/>
                </a:lnTo>
                <a:lnTo>
                  <a:pt x="364041" y="171562"/>
                </a:lnTo>
                <a:lnTo>
                  <a:pt x="327981" y="199438"/>
                </a:lnTo>
                <a:lnTo>
                  <a:pt x="293423" y="229086"/>
                </a:lnTo>
                <a:lnTo>
                  <a:pt x="260434" y="260438"/>
                </a:lnTo>
                <a:lnTo>
                  <a:pt x="229081" y="293428"/>
                </a:lnTo>
                <a:lnTo>
                  <a:pt x="199434" y="327987"/>
                </a:lnTo>
                <a:lnTo>
                  <a:pt x="171559" y="364047"/>
                </a:lnTo>
                <a:lnTo>
                  <a:pt x="145524" y="401540"/>
                </a:lnTo>
                <a:lnTo>
                  <a:pt x="121398" y="440400"/>
                </a:lnTo>
                <a:lnTo>
                  <a:pt x="99247" y="480557"/>
                </a:lnTo>
                <a:lnTo>
                  <a:pt x="79141" y="521944"/>
                </a:lnTo>
                <a:lnTo>
                  <a:pt x="61146" y="564494"/>
                </a:lnTo>
                <a:lnTo>
                  <a:pt x="45330" y="608138"/>
                </a:lnTo>
                <a:lnTo>
                  <a:pt x="31762" y="652809"/>
                </a:lnTo>
                <a:lnTo>
                  <a:pt x="20508" y="698439"/>
                </a:lnTo>
                <a:lnTo>
                  <a:pt x="11637" y="744959"/>
                </a:lnTo>
                <a:lnTo>
                  <a:pt x="5217" y="792303"/>
                </a:lnTo>
                <a:lnTo>
                  <a:pt x="1315" y="840403"/>
                </a:lnTo>
                <a:lnTo>
                  <a:pt x="0" y="889190"/>
                </a:lnTo>
                <a:lnTo>
                  <a:pt x="1315" y="937977"/>
                </a:lnTo>
                <a:lnTo>
                  <a:pt x="5217" y="986077"/>
                </a:lnTo>
                <a:lnTo>
                  <a:pt x="11637" y="1033421"/>
                </a:lnTo>
                <a:lnTo>
                  <a:pt x="20508" y="1079941"/>
                </a:lnTo>
                <a:lnTo>
                  <a:pt x="31762" y="1125571"/>
                </a:lnTo>
                <a:lnTo>
                  <a:pt x="45330" y="1170242"/>
                </a:lnTo>
                <a:lnTo>
                  <a:pt x="61146" y="1213886"/>
                </a:lnTo>
                <a:lnTo>
                  <a:pt x="79141" y="1256436"/>
                </a:lnTo>
                <a:lnTo>
                  <a:pt x="99247" y="1297823"/>
                </a:lnTo>
                <a:lnTo>
                  <a:pt x="121398" y="1337980"/>
                </a:lnTo>
                <a:lnTo>
                  <a:pt x="145524" y="1376840"/>
                </a:lnTo>
                <a:lnTo>
                  <a:pt x="171559" y="1414333"/>
                </a:lnTo>
                <a:lnTo>
                  <a:pt x="199434" y="1450393"/>
                </a:lnTo>
                <a:lnTo>
                  <a:pt x="229081" y="1484952"/>
                </a:lnTo>
                <a:lnTo>
                  <a:pt x="260434" y="1517942"/>
                </a:lnTo>
                <a:lnTo>
                  <a:pt x="293423" y="1549294"/>
                </a:lnTo>
                <a:lnTo>
                  <a:pt x="327981" y="1578942"/>
                </a:lnTo>
                <a:lnTo>
                  <a:pt x="364041" y="1606818"/>
                </a:lnTo>
                <a:lnTo>
                  <a:pt x="401535" y="1632853"/>
                </a:lnTo>
                <a:lnTo>
                  <a:pt x="440394" y="1656979"/>
                </a:lnTo>
                <a:lnTo>
                  <a:pt x="480551" y="1679130"/>
                </a:lnTo>
                <a:lnTo>
                  <a:pt x="521939" y="1699237"/>
                </a:lnTo>
                <a:lnTo>
                  <a:pt x="564489" y="1717233"/>
                </a:lnTo>
                <a:lnTo>
                  <a:pt x="608133" y="1733049"/>
                </a:lnTo>
                <a:lnTo>
                  <a:pt x="652804" y="1746618"/>
                </a:lnTo>
                <a:lnTo>
                  <a:pt x="698435" y="1757871"/>
                </a:lnTo>
                <a:lnTo>
                  <a:pt x="744956" y="1766742"/>
                </a:lnTo>
                <a:lnTo>
                  <a:pt x="792301" y="1773163"/>
                </a:lnTo>
                <a:lnTo>
                  <a:pt x="840402" y="1777065"/>
                </a:lnTo>
                <a:lnTo>
                  <a:pt x="889190" y="1778381"/>
                </a:lnTo>
                <a:lnTo>
                  <a:pt x="937977" y="1777065"/>
                </a:lnTo>
                <a:lnTo>
                  <a:pt x="986077" y="1773163"/>
                </a:lnTo>
                <a:lnTo>
                  <a:pt x="1033421" y="1766742"/>
                </a:lnTo>
                <a:lnTo>
                  <a:pt x="1079941" y="1757871"/>
                </a:lnTo>
                <a:lnTo>
                  <a:pt x="1125571" y="1746618"/>
                </a:lnTo>
                <a:lnTo>
                  <a:pt x="1170242" y="1733049"/>
                </a:lnTo>
                <a:lnTo>
                  <a:pt x="1213886" y="1717233"/>
                </a:lnTo>
                <a:lnTo>
                  <a:pt x="1256436" y="1699237"/>
                </a:lnTo>
                <a:lnTo>
                  <a:pt x="1297823" y="1679130"/>
                </a:lnTo>
                <a:lnTo>
                  <a:pt x="1337980" y="1656979"/>
                </a:lnTo>
                <a:lnTo>
                  <a:pt x="1376840" y="1632853"/>
                </a:lnTo>
                <a:lnTo>
                  <a:pt x="1414333" y="1606818"/>
                </a:lnTo>
                <a:lnTo>
                  <a:pt x="1450393" y="1578942"/>
                </a:lnTo>
                <a:lnTo>
                  <a:pt x="1484952" y="1549294"/>
                </a:lnTo>
                <a:lnTo>
                  <a:pt x="1517942" y="1517942"/>
                </a:lnTo>
                <a:lnTo>
                  <a:pt x="1549294" y="1484952"/>
                </a:lnTo>
                <a:lnTo>
                  <a:pt x="1578942" y="1450393"/>
                </a:lnTo>
                <a:lnTo>
                  <a:pt x="1606818" y="1414333"/>
                </a:lnTo>
                <a:lnTo>
                  <a:pt x="1632853" y="1376840"/>
                </a:lnTo>
                <a:lnTo>
                  <a:pt x="1656979" y="1337980"/>
                </a:lnTo>
                <a:lnTo>
                  <a:pt x="1679130" y="1297823"/>
                </a:lnTo>
                <a:lnTo>
                  <a:pt x="1699237" y="1256436"/>
                </a:lnTo>
                <a:lnTo>
                  <a:pt x="1717233" y="1213886"/>
                </a:lnTo>
                <a:lnTo>
                  <a:pt x="1733049" y="1170242"/>
                </a:lnTo>
                <a:lnTo>
                  <a:pt x="1746618" y="1125571"/>
                </a:lnTo>
                <a:lnTo>
                  <a:pt x="1757871" y="1079941"/>
                </a:lnTo>
                <a:lnTo>
                  <a:pt x="1766742" y="1033421"/>
                </a:lnTo>
                <a:lnTo>
                  <a:pt x="1773163" y="986077"/>
                </a:lnTo>
                <a:lnTo>
                  <a:pt x="1777065" y="937977"/>
                </a:lnTo>
                <a:lnTo>
                  <a:pt x="1778380" y="889190"/>
                </a:lnTo>
                <a:lnTo>
                  <a:pt x="1777065" y="840403"/>
                </a:lnTo>
                <a:lnTo>
                  <a:pt x="1773163" y="792303"/>
                </a:lnTo>
                <a:lnTo>
                  <a:pt x="1766742" y="744959"/>
                </a:lnTo>
                <a:lnTo>
                  <a:pt x="1757871" y="698439"/>
                </a:lnTo>
                <a:lnTo>
                  <a:pt x="1746618" y="652809"/>
                </a:lnTo>
                <a:lnTo>
                  <a:pt x="1733049" y="608138"/>
                </a:lnTo>
                <a:lnTo>
                  <a:pt x="1717233" y="564494"/>
                </a:lnTo>
                <a:lnTo>
                  <a:pt x="1699237" y="521944"/>
                </a:lnTo>
                <a:lnTo>
                  <a:pt x="1679130" y="480557"/>
                </a:lnTo>
                <a:lnTo>
                  <a:pt x="1656979" y="440400"/>
                </a:lnTo>
                <a:lnTo>
                  <a:pt x="1632853" y="401540"/>
                </a:lnTo>
                <a:lnTo>
                  <a:pt x="1606818" y="364047"/>
                </a:lnTo>
                <a:lnTo>
                  <a:pt x="1578942" y="327987"/>
                </a:lnTo>
                <a:lnTo>
                  <a:pt x="1549294" y="293428"/>
                </a:lnTo>
                <a:lnTo>
                  <a:pt x="1517942" y="260438"/>
                </a:lnTo>
                <a:lnTo>
                  <a:pt x="1484952" y="229086"/>
                </a:lnTo>
                <a:lnTo>
                  <a:pt x="1450393" y="199438"/>
                </a:lnTo>
                <a:lnTo>
                  <a:pt x="1414333" y="171562"/>
                </a:lnTo>
                <a:lnTo>
                  <a:pt x="1376840" y="145527"/>
                </a:lnTo>
                <a:lnTo>
                  <a:pt x="1337980" y="121401"/>
                </a:lnTo>
                <a:lnTo>
                  <a:pt x="1297823" y="99250"/>
                </a:lnTo>
                <a:lnTo>
                  <a:pt x="1256436" y="79143"/>
                </a:lnTo>
                <a:lnTo>
                  <a:pt x="1213886" y="61147"/>
                </a:lnTo>
                <a:lnTo>
                  <a:pt x="1170242" y="45331"/>
                </a:lnTo>
                <a:lnTo>
                  <a:pt x="1125571" y="31762"/>
                </a:lnTo>
                <a:lnTo>
                  <a:pt x="1079941" y="20509"/>
                </a:lnTo>
                <a:lnTo>
                  <a:pt x="1033421" y="11638"/>
                </a:lnTo>
                <a:lnTo>
                  <a:pt x="986077" y="5217"/>
                </a:lnTo>
                <a:lnTo>
                  <a:pt x="937977" y="1315"/>
                </a:lnTo>
                <a:lnTo>
                  <a:pt x="889190" y="0"/>
                </a:lnTo>
                <a:close/>
              </a:path>
            </a:pathLst>
          </a:custGeom>
          <a:solidFill>
            <a:srgbClr val="F4F2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13"/>
          <p:cNvSpPr/>
          <p:nvPr/>
        </p:nvSpPr>
        <p:spPr>
          <a:xfrm>
            <a:off x="2971800" y="1627985"/>
            <a:ext cx="2639215" cy="2639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3276600" y="4596825"/>
            <a:ext cx="212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1120" algn="ctr">
              <a:lnSpc>
                <a:spcPct val="100000"/>
              </a:lnSpc>
            </a:pPr>
            <a:r>
              <a:rPr lang="en-US" sz="3200" b="1" spc="-1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40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ference chalk PPT Templat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1C15F"/>
      </a:hlink>
      <a:folHlink>
        <a:srgbClr val="71C15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 chalk PPT Template</Template>
  <TotalTime>2063</TotalTime>
  <Words>672</Words>
  <Application>Microsoft Macintosh PowerPoint</Application>
  <PresentationFormat>On-screen Show (4:3)</PresentationFormat>
  <Paragraphs>147</Paragraphs>
  <Slides>51</Slides>
  <Notes>51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Conference chalk PPT Template</vt:lpstr>
      <vt:lpstr>PowerPoint Presentation</vt:lpstr>
      <vt:lpstr>PowerPoint Presentation</vt:lpstr>
      <vt:lpstr>PowerPoint Presentation</vt:lpstr>
      <vt:lpstr>Project Reconnect </vt:lpstr>
      <vt:lpstr>PowerPoint Presentation</vt:lpstr>
      <vt:lpstr>PowerPoint Presentation</vt:lpstr>
      <vt:lpstr>PowerPoint Presentation</vt:lpstr>
      <vt:lpstr>RECURRING THEMES: THE 3 NEW 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BRANDS WITH A HIGHER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VALUES-BASED BRANDS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INCLUSIVE MARKETING </vt:lpstr>
      <vt:lpstr>PowerPoint Presentation</vt:lpstr>
      <vt:lpstr>THE 3 Ps OF CONNECTED MARKETING</vt:lpstr>
      <vt:lpstr>PowerPoint Presentation</vt:lpstr>
      <vt:lpstr>PowerPoint Presentation</vt:lpstr>
      <vt:lpstr>JOIN THE CONVERSATION!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Camelia Cristache</dc:creator>
  <cp:lastModifiedBy>Nuno Sousa</cp:lastModifiedBy>
  <cp:revision>109</cp:revision>
  <cp:lastPrinted>2016-01-08T14:52:54Z</cp:lastPrinted>
  <dcterms:created xsi:type="dcterms:W3CDTF">2015-04-07T08:18:54Z</dcterms:created>
  <dcterms:modified xsi:type="dcterms:W3CDTF">2016-01-19T12:41:48Z</dcterms:modified>
</cp:coreProperties>
</file>